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377" r:id="rId6"/>
    <p:sldId id="378" r:id="rId7"/>
    <p:sldId id="379" r:id="rId8"/>
    <p:sldId id="383" r:id="rId9"/>
    <p:sldId id="380" r:id="rId10"/>
    <p:sldId id="381" r:id="rId11"/>
    <p:sldId id="382" r:id="rId12"/>
    <p:sldId id="384" r:id="rId13"/>
    <p:sldId id="385" r:id="rId14"/>
    <p:sldId id="386" r:id="rId1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E83"/>
    <a:srgbClr val="9BBCAF"/>
    <a:srgbClr val="008698"/>
    <a:srgbClr val="5BA7E0"/>
    <a:srgbClr val="A7AAB1"/>
    <a:srgbClr val="E1A12E"/>
    <a:srgbClr val="002E5D"/>
    <a:srgbClr val="8D2F4B"/>
    <a:srgbClr val="C8C8CE"/>
    <a:srgbClr val="9BA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C222F-1922-40C0-9E62-55C16366FF6D}" v="2" dt="2024-04-30T08:44:14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72"/>
    <p:restoredTop sz="94699"/>
  </p:normalViewPr>
  <p:slideViewPr>
    <p:cSldViewPr snapToGrid="0" snapToObjects="1">
      <p:cViewPr varScale="1">
        <p:scale>
          <a:sx n="81" d="100"/>
          <a:sy n="81" d="100"/>
        </p:scale>
        <p:origin x="48" y="2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70" d="100"/>
          <a:sy n="170" d="100"/>
        </p:scale>
        <p:origin x="537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i Fabrizio" userId="c18711ee-47c7-4cb5-9aca-461e131c52c1" providerId="ADAL" clId="{C6FC222F-1922-40C0-9E62-55C16366FF6D}"/>
    <pc:docChg chg="undo custSel addSld delSld modSld">
      <pc:chgData name="Pini Fabrizio" userId="c18711ee-47c7-4cb5-9aca-461e131c52c1" providerId="ADAL" clId="{C6FC222F-1922-40C0-9E62-55C16366FF6D}" dt="2024-04-30T09:45:13.344" v="228" actId="14100"/>
      <pc:docMkLst>
        <pc:docMk/>
      </pc:docMkLst>
      <pc:sldChg chg="modSp del mod">
        <pc:chgData name="Pini Fabrizio" userId="c18711ee-47c7-4cb5-9aca-461e131c52c1" providerId="ADAL" clId="{C6FC222F-1922-40C0-9E62-55C16366FF6D}" dt="2024-04-30T08:48:17.956" v="72" actId="47"/>
        <pc:sldMkLst>
          <pc:docMk/>
          <pc:sldMk cId="1736089460" sldId="359"/>
        </pc:sldMkLst>
        <pc:spChg chg="mod">
          <ac:chgData name="Pini Fabrizio" userId="c18711ee-47c7-4cb5-9aca-461e131c52c1" providerId="ADAL" clId="{C6FC222F-1922-40C0-9E62-55C16366FF6D}" dt="2024-04-30T08:43:19.504" v="15" actId="21"/>
          <ac:spMkLst>
            <pc:docMk/>
            <pc:sldMk cId="1736089460" sldId="359"/>
            <ac:spMk id="4" creationId="{00000000-0000-0000-0000-000000000000}"/>
          </ac:spMkLst>
        </pc:spChg>
      </pc:sldChg>
      <pc:sldChg chg="modSp mod">
        <pc:chgData name="Pini Fabrizio" userId="c18711ee-47c7-4cb5-9aca-461e131c52c1" providerId="ADAL" clId="{C6FC222F-1922-40C0-9E62-55C16366FF6D}" dt="2024-04-30T08:33:21.235" v="3" actId="122"/>
        <pc:sldMkLst>
          <pc:docMk/>
          <pc:sldMk cId="2211870769" sldId="377"/>
        </pc:sldMkLst>
        <pc:spChg chg="mod">
          <ac:chgData name="Pini Fabrizio" userId="c18711ee-47c7-4cb5-9aca-461e131c52c1" providerId="ADAL" clId="{C6FC222F-1922-40C0-9E62-55C16366FF6D}" dt="2024-04-30T08:33:21.235" v="3" actId="122"/>
          <ac:spMkLst>
            <pc:docMk/>
            <pc:sldMk cId="2211870769" sldId="377"/>
            <ac:spMk id="3" creationId="{00000000-0000-0000-0000-000000000000}"/>
          </ac:spMkLst>
        </pc:spChg>
      </pc:sldChg>
      <pc:sldChg chg="new del">
        <pc:chgData name="Pini Fabrizio" userId="c18711ee-47c7-4cb5-9aca-461e131c52c1" providerId="ADAL" clId="{C6FC222F-1922-40C0-9E62-55C16366FF6D}" dt="2024-04-30T08:43:49.956" v="17" actId="47"/>
        <pc:sldMkLst>
          <pc:docMk/>
          <pc:sldMk cId="2624955760" sldId="378"/>
        </pc:sldMkLst>
      </pc:sldChg>
      <pc:sldChg chg="addSp modSp mod">
        <pc:chgData name="Pini Fabrizio" userId="c18711ee-47c7-4cb5-9aca-461e131c52c1" providerId="ADAL" clId="{C6FC222F-1922-40C0-9E62-55C16366FF6D}" dt="2024-04-30T09:44:21.508" v="219" actId="20577"/>
        <pc:sldMkLst>
          <pc:docMk/>
          <pc:sldMk cId="2729486405" sldId="378"/>
        </pc:sldMkLst>
        <pc:spChg chg="mod">
          <ac:chgData name="Pini Fabrizio" userId="c18711ee-47c7-4cb5-9aca-461e131c52c1" providerId="ADAL" clId="{C6FC222F-1922-40C0-9E62-55C16366FF6D}" dt="2024-04-30T08:45:25.256" v="57" actId="6549"/>
          <ac:spMkLst>
            <pc:docMk/>
            <pc:sldMk cId="2729486405" sldId="378"/>
            <ac:spMk id="4" creationId="{8ACE527F-37E4-7D07-9C6F-DB7A08212EE5}"/>
          </ac:spMkLst>
        </pc:spChg>
        <pc:spChg chg="mod">
          <ac:chgData name="Pini Fabrizio" userId="c18711ee-47c7-4cb5-9aca-461e131c52c1" providerId="ADAL" clId="{C6FC222F-1922-40C0-9E62-55C16366FF6D}" dt="2024-04-30T09:44:21.508" v="219" actId="20577"/>
          <ac:spMkLst>
            <pc:docMk/>
            <pc:sldMk cId="2729486405" sldId="378"/>
            <ac:spMk id="5" creationId="{BD9359F6-5E35-F65A-0A47-F300D85EAC48}"/>
          </ac:spMkLst>
        </pc:spChg>
        <pc:picChg chg="add mod">
          <ac:chgData name="Pini Fabrizio" userId="c18711ee-47c7-4cb5-9aca-461e131c52c1" providerId="ADAL" clId="{C6FC222F-1922-40C0-9E62-55C16366FF6D}" dt="2024-04-30T08:47:38.045" v="69" actId="14100"/>
          <ac:picMkLst>
            <pc:docMk/>
            <pc:sldMk cId="2729486405" sldId="378"/>
            <ac:picMk id="3" creationId="{CCCD474E-0D55-8271-93EE-22705A983599}"/>
          </ac:picMkLst>
        </pc:picChg>
        <pc:picChg chg="add mod">
          <ac:chgData name="Pini Fabrizio" userId="c18711ee-47c7-4cb5-9aca-461e131c52c1" providerId="ADAL" clId="{C6FC222F-1922-40C0-9E62-55C16366FF6D}" dt="2024-04-30T08:47:50.480" v="71" actId="14100"/>
          <ac:picMkLst>
            <pc:docMk/>
            <pc:sldMk cId="2729486405" sldId="378"/>
            <ac:picMk id="10" creationId="{69CEB96C-0DA1-5A78-AC33-2665F085DD88}"/>
          </ac:picMkLst>
        </pc:picChg>
      </pc:sldChg>
      <pc:sldChg chg="addSp delSp modSp add mod">
        <pc:chgData name="Pini Fabrizio" userId="c18711ee-47c7-4cb5-9aca-461e131c52c1" providerId="ADAL" clId="{C6FC222F-1922-40C0-9E62-55C16366FF6D}" dt="2024-04-30T09:44:35.346" v="220"/>
        <pc:sldMkLst>
          <pc:docMk/>
          <pc:sldMk cId="1568240213" sldId="379"/>
        </pc:sldMkLst>
        <pc:spChg chg="add del">
          <ac:chgData name="Pini Fabrizio" userId="c18711ee-47c7-4cb5-9aca-461e131c52c1" providerId="ADAL" clId="{C6FC222F-1922-40C0-9E62-55C16366FF6D}" dt="2024-04-30T08:53:01.675" v="98" actId="22"/>
          <ac:spMkLst>
            <pc:docMk/>
            <pc:sldMk cId="1568240213" sldId="379"/>
            <ac:spMk id="3" creationId="{DB11701F-F42F-7ABB-B849-E12E1CD7704E}"/>
          </ac:spMkLst>
        </pc:spChg>
        <pc:spChg chg="mod">
          <ac:chgData name="Pini Fabrizio" userId="c18711ee-47c7-4cb5-9aca-461e131c52c1" providerId="ADAL" clId="{C6FC222F-1922-40C0-9E62-55C16366FF6D}" dt="2024-04-30T09:07:29.671" v="177" actId="6549"/>
          <ac:spMkLst>
            <pc:docMk/>
            <pc:sldMk cId="1568240213" sldId="379"/>
            <ac:spMk id="4" creationId="{EB4B9C3D-FA75-8939-7788-C9229D090497}"/>
          </ac:spMkLst>
        </pc:spChg>
        <pc:spChg chg="mod">
          <ac:chgData name="Pini Fabrizio" userId="c18711ee-47c7-4cb5-9aca-461e131c52c1" providerId="ADAL" clId="{C6FC222F-1922-40C0-9E62-55C16366FF6D}" dt="2024-04-30T09:44:35.346" v="220"/>
          <ac:spMkLst>
            <pc:docMk/>
            <pc:sldMk cId="1568240213" sldId="379"/>
            <ac:spMk id="5" creationId="{9E12407F-A8C9-FF30-A5FE-E1BF1564ABF4}"/>
          </ac:spMkLst>
        </pc:spChg>
        <pc:picChg chg="add mod">
          <ac:chgData name="Pini Fabrizio" userId="c18711ee-47c7-4cb5-9aca-461e131c52c1" providerId="ADAL" clId="{C6FC222F-1922-40C0-9E62-55C16366FF6D}" dt="2024-04-30T09:07:45.401" v="180" actId="14100"/>
          <ac:picMkLst>
            <pc:docMk/>
            <pc:sldMk cId="1568240213" sldId="379"/>
            <ac:picMk id="10" creationId="{58A53AF2-FD54-6475-7103-08581191A0D5}"/>
          </ac:picMkLst>
        </pc:picChg>
      </pc:sldChg>
      <pc:sldChg chg="new del">
        <pc:chgData name="Pini Fabrizio" userId="c18711ee-47c7-4cb5-9aca-461e131c52c1" providerId="ADAL" clId="{C6FC222F-1922-40C0-9E62-55C16366FF6D}" dt="2024-04-30T08:43:49.071" v="16" actId="47"/>
        <pc:sldMkLst>
          <pc:docMk/>
          <pc:sldMk cId="1872706015" sldId="379"/>
        </pc:sldMkLst>
      </pc:sldChg>
      <pc:sldChg chg="new add del">
        <pc:chgData name="Pini Fabrizio" userId="c18711ee-47c7-4cb5-9aca-461e131c52c1" providerId="ADAL" clId="{C6FC222F-1922-40C0-9E62-55C16366FF6D}" dt="2024-04-30T08:53:43.435" v="102" actId="47"/>
        <pc:sldMkLst>
          <pc:docMk/>
          <pc:sldMk cId="3191497646" sldId="380"/>
        </pc:sldMkLst>
      </pc:sldChg>
      <pc:sldChg chg="modSp add mod">
        <pc:chgData name="Pini Fabrizio" userId="c18711ee-47c7-4cb5-9aca-461e131c52c1" providerId="ADAL" clId="{C6FC222F-1922-40C0-9E62-55C16366FF6D}" dt="2024-04-30T09:44:43.704" v="222"/>
        <pc:sldMkLst>
          <pc:docMk/>
          <pc:sldMk cId="3191528288" sldId="380"/>
        </pc:sldMkLst>
        <pc:spChg chg="mod">
          <ac:chgData name="Pini Fabrizio" userId="c18711ee-47c7-4cb5-9aca-461e131c52c1" providerId="ADAL" clId="{C6FC222F-1922-40C0-9E62-55C16366FF6D}" dt="2024-04-30T09:21:13.769" v="206" actId="13926"/>
          <ac:spMkLst>
            <pc:docMk/>
            <pc:sldMk cId="3191528288" sldId="380"/>
            <ac:spMk id="4" creationId="{C38B5D52-6031-071B-F54B-9DE2A768D8DD}"/>
          </ac:spMkLst>
        </pc:spChg>
        <pc:spChg chg="mod">
          <ac:chgData name="Pini Fabrizio" userId="c18711ee-47c7-4cb5-9aca-461e131c52c1" providerId="ADAL" clId="{C6FC222F-1922-40C0-9E62-55C16366FF6D}" dt="2024-04-30T09:44:43.704" v="222"/>
          <ac:spMkLst>
            <pc:docMk/>
            <pc:sldMk cId="3191528288" sldId="380"/>
            <ac:spMk id="5" creationId="{64233B79-78E8-9216-95CE-F7EE6710B651}"/>
          </ac:spMkLst>
        </pc:spChg>
      </pc:sldChg>
      <pc:sldChg chg="modSp add mod">
        <pc:chgData name="Pini Fabrizio" userId="c18711ee-47c7-4cb5-9aca-461e131c52c1" providerId="ADAL" clId="{C6FC222F-1922-40C0-9E62-55C16366FF6D}" dt="2024-04-30T09:44:48.025" v="223"/>
        <pc:sldMkLst>
          <pc:docMk/>
          <pc:sldMk cId="3568411910" sldId="381"/>
        </pc:sldMkLst>
        <pc:spChg chg="mod">
          <ac:chgData name="Pini Fabrizio" userId="c18711ee-47c7-4cb5-9aca-461e131c52c1" providerId="ADAL" clId="{C6FC222F-1922-40C0-9E62-55C16366FF6D}" dt="2024-04-30T09:04:40.573" v="171" actId="13926"/>
          <ac:spMkLst>
            <pc:docMk/>
            <pc:sldMk cId="3568411910" sldId="381"/>
            <ac:spMk id="4" creationId="{1BFC730A-F644-ECF5-B78E-40B9A77A015B}"/>
          </ac:spMkLst>
        </pc:spChg>
        <pc:spChg chg="mod">
          <ac:chgData name="Pini Fabrizio" userId="c18711ee-47c7-4cb5-9aca-461e131c52c1" providerId="ADAL" clId="{C6FC222F-1922-40C0-9E62-55C16366FF6D}" dt="2024-04-30T09:44:48.025" v="223"/>
          <ac:spMkLst>
            <pc:docMk/>
            <pc:sldMk cId="3568411910" sldId="381"/>
            <ac:spMk id="5" creationId="{E9B66411-E6DB-5BDA-F47B-042B2F3CD2E9}"/>
          </ac:spMkLst>
        </pc:spChg>
      </pc:sldChg>
      <pc:sldChg chg="modSp add mod">
        <pc:chgData name="Pini Fabrizio" userId="c18711ee-47c7-4cb5-9aca-461e131c52c1" providerId="ADAL" clId="{C6FC222F-1922-40C0-9E62-55C16366FF6D}" dt="2024-04-30T09:44:52.164" v="224"/>
        <pc:sldMkLst>
          <pc:docMk/>
          <pc:sldMk cId="3663739695" sldId="382"/>
        </pc:sldMkLst>
        <pc:spChg chg="mod">
          <ac:chgData name="Pini Fabrizio" userId="c18711ee-47c7-4cb5-9aca-461e131c52c1" providerId="ADAL" clId="{C6FC222F-1922-40C0-9E62-55C16366FF6D}" dt="2024-04-30T09:44:52.164" v="224"/>
          <ac:spMkLst>
            <pc:docMk/>
            <pc:sldMk cId="3663739695" sldId="382"/>
            <ac:spMk id="5" creationId="{825C3543-1047-D0DC-2C5E-5D1F99D35999}"/>
          </ac:spMkLst>
        </pc:spChg>
      </pc:sldChg>
      <pc:sldChg chg="new del">
        <pc:chgData name="Pini Fabrizio" userId="c18711ee-47c7-4cb5-9aca-461e131c52c1" providerId="ADAL" clId="{C6FC222F-1922-40C0-9E62-55C16366FF6D}" dt="2024-04-30T09:06:27.722" v="174" actId="680"/>
        <pc:sldMkLst>
          <pc:docMk/>
          <pc:sldMk cId="325255937" sldId="383"/>
        </pc:sldMkLst>
      </pc:sldChg>
      <pc:sldChg chg="modSp add mod">
        <pc:chgData name="Pini Fabrizio" userId="c18711ee-47c7-4cb5-9aca-461e131c52c1" providerId="ADAL" clId="{C6FC222F-1922-40C0-9E62-55C16366FF6D}" dt="2024-04-30T09:44:39.494" v="221"/>
        <pc:sldMkLst>
          <pc:docMk/>
          <pc:sldMk cId="3078201229" sldId="383"/>
        </pc:sldMkLst>
        <pc:spChg chg="mod">
          <ac:chgData name="Pini Fabrizio" userId="c18711ee-47c7-4cb5-9aca-461e131c52c1" providerId="ADAL" clId="{C6FC222F-1922-40C0-9E62-55C16366FF6D}" dt="2024-04-30T09:44:39.494" v="221"/>
          <ac:spMkLst>
            <pc:docMk/>
            <pc:sldMk cId="3078201229" sldId="383"/>
            <ac:spMk id="5" creationId="{067A5809-B880-617C-252E-26867FC6161E}"/>
          </ac:spMkLst>
        </pc:spChg>
      </pc:sldChg>
      <pc:sldChg chg="addSp modSp add mod">
        <pc:chgData name="Pini Fabrizio" userId="c18711ee-47c7-4cb5-9aca-461e131c52c1" providerId="ADAL" clId="{C6FC222F-1922-40C0-9E62-55C16366FF6D}" dt="2024-04-30T09:44:56.323" v="225"/>
        <pc:sldMkLst>
          <pc:docMk/>
          <pc:sldMk cId="2160587508" sldId="384"/>
        </pc:sldMkLst>
        <pc:spChg chg="mod">
          <ac:chgData name="Pini Fabrizio" userId="c18711ee-47c7-4cb5-9aca-461e131c52c1" providerId="ADAL" clId="{C6FC222F-1922-40C0-9E62-55C16366FF6D}" dt="2024-04-30T09:13:53.684" v="182" actId="6549"/>
          <ac:spMkLst>
            <pc:docMk/>
            <pc:sldMk cId="2160587508" sldId="384"/>
            <ac:spMk id="4" creationId="{BBB62C9F-BCC4-0492-82A8-BC7EB17602D4}"/>
          </ac:spMkLst>
        </pc:spChg>
        <pc:spChg chg="mod">
          <ac:chgData name="Pini Fabrizio" userId="c18711ee-47c7-4cb5-9aca-461e131c52c1" providerId="ADAL" clId="{C6FC222F-1922-40C0-9E62-55C16366FF6D}" dt="2024-04-30T09:44:56.323" v="225"/>
          <ac:spMkLst>
            <pc:docMk/>
            <pc:sldMk cId="2160587508" sldId="384"/>
            <ac:spMk id="5" creationId="{9F1412EA-FE48-E642-CC81-5A7387FB9D61}"/>
          </ac:spMkLst>
        </pc:spChg>
        <pc:picChg chg="add mod">
          <ac:chgData name="Pini Fabrizio" userId="c18711ee-47c7-4cb5-9aca-461e131c52c1" providerId="ADAL" clId="{C6FC222F-1922-40C0-9E62-55C16366FF6D}" dt="2024-04-30T09:18:05.959" v="199" actId="14100"/>
          <ac:picMkLst>
            <pc:docMk/>
            <pc:sldMk cId="2160587508" sldId="384"/>
            <ac:picMk id="3" creationId="{27E63D4A-443A-8170-E4B2-81D81769A113}"/>
          </ac:picMkLst>
        </pc:picChg>
      </pc:sldChg>
      <pc:sldChg chg="addSp delSp modSp add mod">
        <pc:chgData name="Pini Fabrizio" userId="c18711ee-47c7-4cb5-9aca-461e131c52c1" providerId="ADAL" clId="{C6FC222F-1922-40C0-9E62-55C16366FF6D}" dt="2024-04-30T09:45:00.117" v="226"/>
        <pc:sldMkLst>
          <pc:docMk/>
          <pc:sldMk cId="3711120964" sldId="385"/>
        </pc:sldMkLst>
        <pc:spChg chg="mod">
          <ac:chgData name="Pini Fabrizio" userId="c18711ee-47c7-4cb5-9aca-461e131c52c1" providerId="ADAL" clId="{C6FC222F-1922-40C0-9E62-55C16366FF6D}" dt="2024-04-30T09:45:00.117" v="226"/>
          <ac:spMkLst>
            <pc:docMk/>
            <pc:sldMk cId="3711120964" sldId="385"/>
            <ac:spMk id="5" creationId="{F192D8B7-5652-3AE9-1D81-D41AB93F3B1D}"/>
          </ac:spMkLst>
        </pc:spChg>
        <pc:picChg chg="del">
          <ac:chgData name="Pini Fabrizio" userId="c18711ee-47c7-4cb5-9aca-461e131c52c1" providerId="ADAL" clId="{C6FC222F-1922-40C0-9E62-55C16366FF6D}" dt="2024-04-30T09:14:46.669" v="185" actId="478"/>
          <ac:picMkLst>
            <pc:docMk/>
            <pc:sldMk cId="3711120964" sldId="385"/>
            <ac:picMk id="3" creationId="{B9923765-8582-4F02-AE15-70744F09C74E}"/>
          </ac:picMkLst>
        </pc:picChg>
        <pc:picChg chg="add mod">
          <ac:chgData name="Pini Fabrizio" userId="c18711ee-47c7-4cb5-9aca-461e131c52c1" providerId="ADAL" clId="{C6FC222F-1922-40C0-9E62-55C16366FF6D}" dt="2024-04-30T09:15:21.815" v="189" actId="14100"/>
          <ac:picMkLst>
            <pc:docMk/>
            <pc:sldMk cId="3711120964" sldId="385"/>
            <ac:picMk id="7" creationId="{8E02617F-4858-41EA-C940-9C517E8C9066}"/>
          </ac:picMkLst>
        </pc:picChg>
      </pc:sldChg>
      <pc:sldChg chg="addSp delSp modSp add mod">
        <pc:chgData name="Pini Fabrizio" userId="c18711ee-47c7-4cb5-9aca-461e131c52c1" providerId="ADAL" clId="{C6FC222F-1922-40C0-9E62-55C16366FF6D}" dt="2024-04-30T09:45:13.344" v="228" actId="14100"/>
        <pc:sldMkLst>
          <pc:docMk/>
          <pc:sldMk cId="3533765663" sldId="386"/>
        </pc:sldMkLst>
        <pc:spChg chg="mod">
          <ac:chgData name="Pini Fabrizio" userId="c18711ee-47c7-4cb5-9aca-461e131c52c1" providerId="ADAL" clId="{C6FC222F-1922-40C0-9E62-55C16366FF6D}" dt="2024-04-30T09:45:04.085" v="227"/>
          <ac:spMkLst>
            <pc:docMk/>
            <pc:sldMk cId="3533765663" sldId="386"/>
            <ac:spMk id="5" creationId="{7040F910-9493-0701-81F9-ECFF79B04D37}"/>
          </ac:spMkLst>
        </pc:spChg>
        <pc:picChg chg="add mod">
          <ac:chgData name="Pini Fabrizio" userId="c18711ee-47c7-4cb5-9aca-461e131c52c1" providerId="ADAL" clId="{C6FC222F-1922-40C0-9E62-55C16366FF6D}" dt="2024-04-30T09:45:13.344" v="228" actId="14100"/>
          <ac:picMkLst>
            <pc:docMk/>
            <pc:sldMk cId="3533765663" sldId="386"/>
            <ac:picMk id="3" creationId="{265433BD-5918-E821-DEF2-5D00DCE14222}"/>
          </ac:picMkLst>
        </pc:picChg>
        <pc:picChg chg="del mod">
          <ac:chgData name="Pini Fabrizio" userId="c18711ee-47c7-4cb5-9aca-461e131c52c1" providerId="ADAL" clId="{C6FC222F-1922-40C0-9E62-55C16366FF6D}" dt="2024-04-30T09:15:50.080" v="192" actId="478"/>
          <ac:picMkLst>
            <pc:docMk/>
            <pc:sldMk cId="3533765663" sldId="386"/>
            <ac:picMk id="7" creationId="{1AB41085-0C1C-D7D4-8BF9-CFED0F0C23ED}"/>
          </ac:picMkLst>
        </pc:picChg>
      </pc:sldChg>
      <pc:sldChg chg="add del">
        <pc:chgData name="Pini Fabrizio" userId="c18711ee-47c7-4cb5-9aca-461e131c52c1" providerId="ADAL" clId="{C6FC222F-1922-40C0-9E62-55C16366FF6D}" dt="2024-04-30T09:18:28.382" v="201" actId="47"/>
        <pc:sldMkLst>
          <pc:docMk/>
          <pc:sldMk cId="751683467" sldId="387"/>
        </pc:sldMkLst>
      </pc:sldChg>
      <pc:sldChg chg="delSp add del mod">
        <pc:chgData name="Pini Fabrizio" userId="c18711ee-47c7-4cb5-9aca-461e131c52c1" providerId="ADAL" clId="{C6FC222F-1922-40C0-9E62-55C16366FF6D}" dt="2024-04-30T09:19:06.605" v="204" actId="47"/>
        <pc:sldMkLst>
          <pc:docMk/>
          <pc:sldMk cId="3153056967" sldId="387"/>
        </pc:sldMkLst>
        <pc:picChg chg="del">
          <ac:chgData name="Pini Fabrizio" userId="c18711ee-47c7-4cb5-9aca-461e131c52c1" providerId="ADAL" clId="{C6FC222F-1922-40C0-9E62-55C16366FF6D}" dt="2024-04-30T09:18:37.631" v="203" actId="478"/>
          <ac:picMkLst>
            <pc:docMk/>
            <pc:sldMk cId="3153056967" sldId="387"/>
            <ac:picMk id="3" creationId="{9391466E-D993-F846-24FA-4612480B1ED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98360-EFA8-8740-9205-F2DE5D87A57F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815B1-83EA-5F46-B656-3F7E59852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594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10EB5-FA97-DC43-A6DA-0CA467BEC713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D1E99-8043-5948-A89D-DB9C18D4E1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5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sp>
        <p:nvSpPr>
          <p:cNvPr id="8" name="Rettangolo 7"/>
          <p:cNvSpPr/>
          <p:nvPr userDrawn="1"/>
        </p:nvSpPr>
        <p:spPr>
          <a:xfrm>
            <a:off x="1290754" y="1903863"/>
            <a:ext cx="1445135" cy="3082959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684" y="2095441"/>
            <a:ext cx="1028544" cy="2078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IL TITOLO DELLA PRESENTAZIONE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il relatore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luogo e data</a:t>
            </a:r>
          </a:p>
        </p:txBody>
      </p:sp>
    </p:spTree>
    <p:extLst>
      <p:ext uri="{BB962C8B-B14F-4D97-AF65-F5344CB8AC3E}">
        <p14:creationId xmlns:p14="http://schemas.microsoft.com/office/powerpoint/2010/main" val="98062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SLIDE</a:t>
            </a:r>
            <a:br>
              <a:rPr lang="it-IT" dirty="0"/>
            </a:br>
            <a:r>
              <a:rPr lang="it-IT" dirty="0"/>
              <a:t>Sottotitolo slide</a:t>
            </a:r>
          </a:p>
        </p:txBody>
      </p:sp>
      <p:sp>
        <p:nvSpPr>
          <p:cNvPr id="5" name="Rettangolo 4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data 2"/>
          <p:cNvSpPr>
            <a:spLocks noGrp="1"/>
          </p:cNvSpPr>
          <p:nvPr>
            <p:ph type="dt" sz="half" idx="10"/>
          </p:nvPr>
        </p:nvSpPr>
        <p:spPr>
          <a:xfrm>
            <a:off x="8639502" y="6474031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8 novembre 2021</a:t>
            </a:r>
            <a:endParaRPr lang="it-IT" dirty="0"/>
          </a:p>
        </p:txBody>
      </p:sp>
      <p:sp>
        <p:nvSpPr>
          <p:cNvPr id="13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266504" y="6474031"/>
            <a:ext cx="1453055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3E89E2B-7837-6B45-9BB2-CC8B24B0904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sp>
        <p:nvSpPr>
          <p:cNvPr id="15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18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8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2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9" name="Segnaposto contenuto 2"/>
          <p:cNvSpPr>
            <a:spLocks noGrp="1"/>
          </p:cNvSpPr>
          <p:nvPr>
            <p:ph idx="15"/>
          </p:nvPr>
        </p:nvSpPr>
        <p:spPr>
          <a:xfrm>
            <a:off x="6186927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0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1">
    <p:bg>
      <p:bgPr>
        <a:solidFill>
          <a:srgbClr val="284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3299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SEZIONE</a:t>
            </a:r>
            <a:br>
              <a:rPr lang="it-IT" dirty="0"/>
            </a:br>
            <a:r>
              <a:rPr lang="it-IT" dirty="0"/>
              <a:t>Sottotitolo sezione</a:t>
            </a:r>
          </a:p>
        </p:txBody>
      </p:sp>
    </p:spTree>
    <p:extLst>
      <p:ext uri="{BB962C8B-B14F-4D97-AF65-F5344CB8AC3E}">
        <p14:creationId xmlns:p14="http://schemas.microsoft.com/office/powerpoint/2010/main" val="60425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2">
    <p:bg>
      <p:bgPr>
        <a:solidFill>
          <a:srgbClr val="D9D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3299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SEZIONE</a:t>
            </a:r>
            <a:br>
              <a:rPr lang="it-IT" dirty="0"/>
            </a:br>
            <a:r>
              <a:rPr lang="it-IT" dirty="0"/>
              <a:t>Sottotitolo sezione</a:t>
            </a:r>
          </a:p>
        </p:txBody>
      </p:sp>
    </p:spTree>
    <p:extLst>
      <p:ext uri="{BB962C8B-B14F-4D97-AF65-F5344CB8AC3E}">
        <p14:creationId xmlns:p14="http://schemas.microsoft.com/office/powerpoint/2010/main" val="33892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data 2"/>
          <p:cNvSpPr>
            <a:spLocks noGrp="1"/>
          </p:cNvSpPr>
          <p:nvPr>
            <p:ph type="dt" sz="half" idx="10"/>
          </p:nvPr>
        </p:nvSpPr>
        <p:spPr>
          <a:xfrm>
            <a:off x="8639502" y="6474031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8 novembre 2021</a:t>
            </a:r>
            <a:endParaRPr lang="it-IT" dirty="0"/>
          </a:p>
        </p:txBody>
      </p:sp>
      <p:sp>
        <p:nvSpPr>
          <p:cNvPr id="13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266504" y="6474031"/>
            <a:ext cx="1453055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3E89E2B-7837-6B45-9BB2-CC8B24B0904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Segnaposto contenuto 11"/>
          <p:cNvSpPr>
            <a:spLocks noGrp="1"/>
          </p:cNvSpPr>
          <p:nvPr>
            <p:ph sz="quarter" idx="14" hasCustomPrompt="1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sp>
        <p:nvSpPr>
          <p:cNvPr id="15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INSERIRE </a:t>
            </a:r>
            <a:r>
              <a:rPr lang="it-IT" dirty="0"/>
              <a:t>IL TITOLO DELLA PRESENTAZIONE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0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egnaposto data 2"/>
          <p:cNvSpPr>
            <a:spLocks noGrp="1"/>
          </p:cNvSpPr>
          <p:nvPr>
            <p:ph type="dt" sz="half" idx="10"/>
          </p:nvPr>
        </p:nvSpPr>
        <p:spPr>
          <a:xfrm>
            <a:off x="8639502" y="6474031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8 novembre 2021</a:t>
            </a:r>
            <a:endParaRPr lang="it-IT" dirty="0"/>
          </a:p>
        </p:txBody>
      </p:sp>
      <p:sp>
        <p:nvSpPr>
          <p:cNvPr id="21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266504" y="6474031"/>
            <a:ext cx="1453055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3E89E2B-7837-6B45-9BB2-CC8B24B0904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8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 userDrawn="1"/>
        </p:nvSpPr>
        <p:spPr>
          <a:xfrm>
            <a:off x="1290754" y="1903864"/>
            <a:ext cx="1445135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684" y="2095441"/>
            <a:ext cx="1028544" cy="20784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IL TITOLO DELLA PRESENTAZIONE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il relatore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luogo e data</a:t>
            </a:r>
          </a:p>
        </p:txBody>
      </p:sp>
    </p:spTree>
    <p:extLst>
      <p:ext uri="{BB962C8B-B14F-4D97-AF65-F5344CB8AC3E}">
        <p14:creationId xmlns:p14="http://schemas.microsoft.com/office/powerpoint/2010/main" val="143653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IL TITOLO DELLA PRESENTAZIONE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1290754" y="1910258"/>
            <a:ext cx="1445135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il relatore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luogo e data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684" y="2095441"/>
            <a:ext cx="1028544" cy="2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sp>
        <p:nvSpPr>
          <p:cNvPr id="8" name="Rettangolo 7"/>
          <p:cNvSpPr/>
          <p:nvPr userDrawn="1"/>
        </p:nvSpPr>
        <p:spPr>
          <a:xfrm>
            <a:off x="1290754" y="1903863"/>
            <a:ext cx="1445135" cy="3082959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IL TITOLO DELLA PRESENTAZIONE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il relatore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luogo e data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684" y="2095441"/>
            <a:ext cx="1026490" cy="3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1290754" y="1903864"/>
            <a:ext cx="1445135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IL TITOLO DELLA PRESENTAZIONE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il relatore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luogo e data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684" y="2095441"/>
            <a:ext cx="1026490" cy="3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8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IL TITOLO DELLA PRESENTAZIONE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il relatore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luogo e data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290754" y="1903864"/>
            <a:ext cx="1445135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684" y="2095441"/>
            <a:ext cx="1026490" cy="3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1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SLIDE</a:t>
            </a:r>
            <a:br>
              <a:rPr lang="it-IT" dirty="0"/>
            </a:br>
            <a:r>
              <a:rPr lang="it-IT" dirty="0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58265" y="1100410"/>
            <a:ext cx="11261294" cy="4055789"/>
          </a:xfrm>
        </p:spPr>
        <p:txBody>
          <a:bodyPr lIns="0" tIns="0" rIns="0" bIns="0">
            <a:noAutofit/>
          </a:bodyPr>
          <a:lstStyle>
            <a:lvl1pPr>
              <a:lnSpc>
                <a:spcPct val="134000"/>
              </a:lnSpc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134000"/>
              </a:lnSpc>
              <a:defRPr sz="14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7" name="Segnaposto data 2"/>
          <p:cNvSpPr>
            <a:spLocks noGrp="1"/>
          </p:cNvSpPr>
          <p:nvPr userDrawn="1">
            <p:ph type="dt" sz="half" idx="10"/>
          </p:nvPr>
        </p:nvSpPr>
        <p:spPr>
          <a:xfrm>
            <a:off x="8639502" y="6474031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8 novembre 2021</a:t>
            </a:r>
            <a:endParaRPr lang="it-IT" dirty="0"/>
          </a:p>
        </p:txBody>
      </p:sp>
      <p:sp>
        <p:nvSpPr>
          <p:cNvPr id="18" name="Segnaposto numero diapositiva 4"/>
          <p:cNvSpPr>
            <a:spLocks noGrp="1"/>
          </p:cNvSpPr>
          <p:nvPr userDrawn="1">
            <p:ph type="sldNum" sz="quarter" idx="12"/>
          </p:nvPr>
        </p:nvSpPr>
        <p:spPr>
          <a:xfrm>
            <a:off x="10266504" y="6474031"/>
            <a:ext cx="1453055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3E89E2B-7837-6B45-9BB2-CC8B24B0904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INSERIRE </a:t>
            </a:r>
            <a:r>
              <a:rPr lang="it-IT" dirty="0"/>
              <a:t>IL 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61550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SLIDE</a:t>
            </a:r>
            <a:br>
              <a:rPr lang="it-IT" dirty="0"/>
            </a:br>
            <a:r>
              <a:rPr lang="it-IT" dirty="0"/>
              <a:t>Sottotitolo slide</a:t>
            </a:r>
          </a:p>
        </p:txBody>
      </p:sp>
      <p:sp>
        <p:nvSpPr>
          <p:cNvPr id="17" name="Segnaposto data 2"/>
          <p:cNvSpPr>
            <a:spLocks noGrp="1"/>
          </p:cNvSpPr>
          <p:nvPr userDrawn="1">
            <p:ph type="dt" sz="half" idx="10"/>
          </p:nvPr>
        </p:nvSpPr>
        <p:spPr>
          <a:xfrm>
            <a:off x="8639502" y="6474031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8 novembre 2021</a:t>
            </a:r>
            <a:endParaRPr lang="it-IT" dirty="0"/>
          </a:p>
        </p:txBody>
      </p:sp>
      <p:sp>
        <p:nvSpPr>
          <p:cNvPr id="18" name="Segnaposto numero diapositiva 4"/>
          <p:cNvSpPr>
            <a:spLocks noGrp="1"/>
          </p:cNvSpPr>
          <p:nvPr userDrawn="1">
            <p:ph type="sldNum" sz="quarter" idx="12"/>
          </p:nvPr>
        </p:nvSpPr>
        <p:spPr>
          <a:xfrm>
            <a:off x="10266504" y="6474031"/>
            <a:ext cx="1453055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3E89E2B-7837-6B45-9BB2-CC8B24B0904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3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11261294" cy="4055789"/>
          </a:xfrm>
        </p:spPr>
        <p:txBody>
          <a:bodyPr lIns="0" tIns="0" rIns="0" bIns="0">
            <a:noAutofit/>
          </a:bodyPr>
          <a:lstStyle>
            <a:lvl1pPr>
              <a:lnSpc>
                <a:spcPct val="134000"/>
              </a:lnSpc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134000"/>
              </a:lnSpc>
              <a:defRPr sz="14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8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2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3"/>
          </p:nvPr>
        </p:nvSpPr>
        <p:spPr>
          <a:xfrm>
            <a:off x="6186927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SLIDE</a:t>
            </a:r>
            <a:br>
              <a:rPr lang="it-IT" dirty="0"/>
            </a:br>
            <a:r>
              <a:rPr lang="it-IT" dirty="0"/>
              <a:t>Sottotitolo slide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data 2"/>
          <p:cNvSpPr>
            <a:spLocks noGrp="1"/>
          </p:cNvSpPr>
          <p:nvPr>
            <p:ph type="dt" sz="half" idx="10"/>
          </p:nvPr>
        </p:nvSpPr>
        <p:spPr>
          <a:xfrm>
            <a:off x="8639502" y="6474031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8 novembre 2021</a:t>
            </a:r>
            <a:endParaRPr lang="it-IT" dirty="0"/>
          </a:p>
        </p:txBody>
      </p:sp>
      <p:sp>
        <p:nvSpPr>
          <p:cNvPr id="1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266504" y="6474031"/>
            <a:ext cx="1453055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3E89E2B-7837-6B45-9BB2-CC8B24B0904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8" name="Segnaposto contenuto 11"/>
          <p:cNvSpPr>
            <a:spLocks noGrp="1"/>
          </p:cNvSpPr>
          <p:nvPr>
            <p:ph sz="quarter" idx="14" hasCustomPrompt="1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sp>
        <p:nvSpPr>
          <p:cNvPr id="19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INSERIRE </a:t>
            </a:r>
            <a:r>
              <a:rPr lang="it-IT" dirty="0"/>
              <a:t>IL TITOLO DELLA PRESENTAZIONE</a:t>
            </a:r>
          </a:p>
        </p:txBody>
      </p:sp>
      <p:sp>
        <p:nvSpPr>
          <p:cNvPr id="14" name="Rettangolo 13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3865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Inail Direzione regionale per la Toscana - "Salute e sicurezza sul lavoro: il ruolo dell'Inail"</a:t>
            </a:r>
          </a:p>
        </p:txBody>
      </p:sp>
      <p:sp>
        <p:nvSpPr>
          <p:cNvPr id="11" name="Segnaposto data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8 novembre 2021</a:t>
            </a:r>
          </a:p>
        </p:txBody>
      </p:sp>
      <p:sp>
        <p:nvSpPr>
          <p:cNvPr id="12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E89E2B-7837-6B45-9BB2-CC8B24B090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2" r:id="rId5"/>
    <p:sldLayoutId id="2147483663" r:id="rId6"/>
    <p:sldLayoutId id="2147483665" r:id="rId7"/>
    <p:sldLayoutId id="2147483650" r:id="rId8"/>
    <p:sldLayoutId id="2147483652" r:id="rId9"/>
    <p:sldLayoutId id="2147483654" r:id="rId10"/>
    <p:sldLayoutId id="2147483658" r:id="rId11"/>
    <p:sldLayoutId id="2147483667" r:id="rId12"/>
    <p:sldLayoutId id="2147483655" r:id="rId13"/>
    <p:sldLayoutId id="2147483666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3104299" y="1918098"/>
            <a:ext cx="8596634" cy="1323278"/>
          </a:xfrm>
        </p:spPr>
        <p:txBody>
          <a:bodyPr/>
          <a:lstStyle/>
          <a:p>
            <a:pPr algn="ctr"/>
            <a:b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 4 - Progetti per micro e piccole imprese operanti in specifici settori di attività- </a:t>
            </a:r>
            <a:endParaRPr lang="it-IT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2596298" y="785809"/>
            <a:ext cx="8308769" cy="646383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>
          <a:xfrm>
            <a:off x="2596299" y="343111"/>
            <a:ext cx="4719909" cy="235221"/>
          </a:xfrm>
        </p:spPr>
        <p:txBody>
          <a:bodyPr/>
          <a:lstStyle/>
          <a:p>
            <a:r>
              <a:rPr lang="it-IT" dirty="0"/>
              <a:t>Firenze, -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187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47C22-19E6-36E5-8ED5-E239C0B62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A3C4ACF-50B2-0C80-6281-F96631BD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65" y="127000"/>
            <a:ext cx="11261294" cy="5707505"/>
          </a:xfrm>
        </p:spPr>
        <p:txBody>
          <a:bodyPr/>
          <a:lstStyle/>
          <a:p>
            <a:pPr algn="l"/>
            <a:endParaRPr lang="it-IT" sz="24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40F910-9493-0701-81F9-ECFF79B0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6 maggio 2024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C3DABB-BF9E-C95B-C0EF-150EFA9D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63DFE17-7E16-08FA-E337-90A343191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Inail Direzione regionale per la Toscana -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572A67-67E1-2B02-E875-F117C839E6D6}"/>
              </a:ext>
            </a:extLst>
          </p:cNvPr>
          <p:cNvSpPr txBox="1"/>
          <p:nvPr/>
        </p:nvSpPr>
        <p:spPr>
          <a:xfrm>
            <a:off x="142373" y="562520"/>
            <a:ext cx="272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9EEFD1A-5F16-6C5C-D340-57AA8E4BCAF3}"/>
              </a:ext>
            </a:extLst>
          </p:cNvPr>
          <p:cNvSpPr/>
          <p:nvPr/>
        </p:nvSpPr>
        <p:spPr>
          <a:xfrm>
            <a:off x="170712" y="1023495"/>
            <a:ext cx="1183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5433BD-5918-E821-DEF2-5D00DCE14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44" y="1"/>
            <a:ext cx="11196318" cy="615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6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1DD2E-E329-F6DB-7653-95E9F1000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ACE527F-37E4-7D07-9C6F-DB7A0821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65" y="127000"/>
            <a:ext cx="11261294" cy="4952345"/>
          </a:xfrm>
        </p:spPr>
        <p:txBody>
          <a:bodyPr/>
          <a:lstStyle/>
          <a:p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9359F6-5E35-F65A-0A47-F300D85E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6 maggio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888930-9530-8C99-E3E9-5293823F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EE20FD3-1A1B-EBD0-7858-810042AF6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Inail Direzione regionale per la Toscana -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61C5087-D1B6-6926-35EE-ED4398BAD9CB}"/>
              </a:ext>
            </a:extLst>
          </p:cNvPr>
          <p:cNvSpPr txBox="1"/>
          <p:nvPr/>
        </p:nvSpPr>
        <p:spPr>
          <a:xfrm>
            <a:off x="142373" y="562520"/>
            <a:ext cx="272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180B153-6BE1-A590-34EF-020039CD7117}"/>
              </a:ext>
            </a:extLst>
          </p:cNvPr>
          <p:cNvSpPr/>
          <p:nvPr/>
        </p:nvSpPr>
        <p:spPr>
          <a:xfrm>
            <a:off x="170712" y="1023495"/>
            <a:ext cx="1183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CD474E-0D55-8271-93EE-22705A983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71" y="59279"/>
            <a:ext cx="11322988" cy="504701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9CEB96C-0DA1-5A78-AC33-2665F085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71" y="5079345"/>
            <a:ext cx="11337164" cy="11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8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00041-EE46-4774-0D46-9E51B80C5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B4B9C3D-FA75-8939-7788-C9229D09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65" y="127000"/>
            <a:ext cx="11261294" cy="4952345"/>
          </a:xfrm>
        </p:spPr>
        <p:txBody>
          <a:bodyPr/>
          <a:lstStyle/>
          <a:p>
            <a:r>
              <a:rPr lang="it-IT" sz="2400" b="0" i="0" u="none" strike="noStrike" baseline="0" dirty="0">
                <a:latin typeface="Verdana" panose="020B0604030504040204" pitchFamily="34" charset="0"/>
              </a:rPr>
              <a:t>…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12407F-A8C9-FF30-A5FE-E1BF1564A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6 maggio 2024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EC273E-4245-BA52-F6CF-8BE965B8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6B4443E-C637-05C6-471E-C691C3D2F3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Inail Direzione regionale per la Toscana -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D962753-1004-5CB6-2CFA-A83384C1E46D}"/>
              </a:ext>
            </a:extLst>
          </p:cNvPr>
          <p:cNvSpPr txBox="1"/>
          <p:nvPr/>
        </p:nvSpPr>
        <p:spPr>
          <a:xfrm>
            <a:off x="142373" y="562520"/>
            <a:ext cx="272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194AADC-A17E-9436-EF7D-131B90DB0DB8}"/>
              </a:ext>
            </a:extLst>
          </p:cNvPr>
          <p:cNvSpPr/>
          <p:nvPr/>
        </p:nvSpPr>
        <p:spPr>
          <a:xfrm>
            <a:off x="170712" y="1023495"/>
            <a:ext cx="1183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8A53AF2-FD54-6475-7103-08581191A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9" y="1522699"/>
            <a:ext cx="11309245" cy="220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4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2E3CB-F537-F8C7-AFCD-27DF2C1F2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7D52CD2-AA9C-7565-7684-6AACDB76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65" y="127000"/>
            <a:ext cx="11261294" cy="4952345"/>
          </a:xfrm>
        </p:spPr>
        <p:txBody>
          <a:bodyPr/>
          <a:lstStyle/>
          <a:p>
            <a:r>
              <a:rPr lang="it-IT" sz="2400" dirty="0">
                <a:solidFill>
                  <a:srgbClr val="002060"/>
                </a:solidFill>
              </a:rPr>
              <a:t>…</a:t>
            </a:r>
            <a:br>
              <a:rPr lang="it-IT" sz="2400" b="1" dirty="0">
                <a:solidFill>
                  <a:srgbClr val="002060"/>
                </a:solidFill>
              </a:rPr>
            </a:br>
            <a:br>
              <a:rPr lang="it-IT" sz="2400" b="1" dirty="0">
                <a:solidFill>
                  <a:srgbClr val="002060"/>
                </a:solidFill>
              </a:rPr>
            </a:br>
            <a:r>
              <a:rPr lang="it-IT" sz="2400" b="1" i="1" u="none" strike="noStrike" baseline="0" dirty="0">
                <a:latin typeface="Verdana" panose="020B0604030504040204" pitchFamily="34" charset="0"/>
              </a:rPr>
              <a:t>1. Spese ammissibili a finanziamento</a:t>
            </a:r>
            <a:br>
              <a:rPr lang="it-IT" sz="2400" b="1" i="1" u="none" strike="noStrike" baseline="0" dirty="0">
                <a:latin typeface="Verdana" panose="020B0604030504040204" pitchFamily="34" charset="0"/>
              </a:rPr>
            </a:br>
            <a:r>
              <a:rPr lang="it-IT" sz="2400" b="0" i="0" u="none" strike="noStrike" baseline="0" dirty="0">
                <a:latin typeface="Verdana" panose="020B0604030504040204" pitchFamily="34" charset="0"/>
              </a:rPr>
              <a:t>Sono ammissibili a finanziamento:</a:t>
            </a:r>
            <a:br>
              <a:rPr lang="it-IT" sz="2400" b="0" i="0" u="none" strike="noStrike" baseline="0" dirty="0">
                <a:latin typeface="Verdana" panose="020B0604030504040204" pitchFamily="34" charset="0"/>
              </a:rPr>
            </a:br>
            <a:br>
              <a:rPr lang="it-IT" sz="2400" b="0" i="0" u="none" strike="noStrike" baseline="0" dirty="0">
                <a:latin typeface="Verdana" panose="020B0604030504040204" pitchFamily="34" charset="0"/>
              </a:rPr>
            </a:br>
            <a:r>
              <a:rPr lang="it-IT" sz="2400" b="0" i="0" u="none" strike="noStrike" baseline="0" dirty="0">
                <a:latin typeface="Verdana" panose="020B0604030504040204" pitchFamily="34" charset="0"/>
              </a:rPr>
              <a:t>A. le spese di progetto;</a:t>
            </a:r>
            <a:br>
              <a:rPr lang="it-IT" sz="2400" b="0" i="0" u="none" strike="noStrike" baseline="0" dirty="0">
                <a:latin typeface="Verdana" panose="020B0604030504040204" pitchFamily="34" charset="0"/>
              </a:rPr>
            </a:br>
            <a:br>
              <a:rPr lang="it-IT" sz="2400" b="0" i="0" u="none" strike="noStrike" baseline="0" dirty="0">
                <a:latin typeface="Verdana" panose="020B0604030504040204" pitchFamily="34" charset="0"/>
              </a:rPr>
            </a:br>
            <a:r>
              <a:rPr lang="it-IT" sz="2400" b="0" i="0" u="none" strike="noStrike" baseline="0" dirty="0">
                <a:latin typeface="Verdana" panose="020B0604030504040204" pitchFamily="34" charset="0"/>
              </a:rPr>
              <a:t>B. le spese tecniche e assimilabili.</a:t>
            </a:r>
            <a:br>
              <a:rPr lang="it-IT" sz="2400" b="0" i="0" u="none" strike="noStrike" baseline="0" dirty="0">
                <a:latin typeface="Verdana" panose="020B0604030504040204" pitchFamily="34" charset="0"/>
              </a:rPr>
            </a:br>
            <a:br>
              <a:rPr lang="it-IT" sz="2400" b="0" i="0" u="none" strike="noStrike" baseline="0" dirty="0">
                <a:latin typeface="Verdana" panose="020B0604030504040204" pitchFamily="34" charset="0"/>
              </a:rPr>
            </a:br>
            <a:r>
              <a:rPr lang="it-IT" sz="2400" b="0" i="0" u="none" strike="noStrike" baseline="0" dirty="0">
                <a:latin typeface="Verdana" panose="020B0604030504040204" pitchFamily="34" charset="0"/>
              </a:rPr>
              <a:t>Sono “spese di progetto” tutte le spese direttamente necessarie all’intervento, nonché quelle accessorie o strumentali funzionali alla sua</a:t>
            </a:r>
            <a:br>
              <a:rPr lang="it-IT" sz="2400" b="0" i="0" u="none" strike="noStrike" baseline="0" dirty="0">
                <a:latin typeface="Verdana" panose="020B0604030504040204" pitchFamily="34" charset="0"/>
              </a:rPr>
            </a:br>
            <a:r>
              <a:rPr lang="it-IT" sz="2400" b="0" i="0" u="none" strike="noStrike" baseline="0" dirty="0">
                <a:latin typeface="Verdana" panose="020B0604030504040204" pitchFamily="34" charset="0"/>
              </a:rPr>
              <a:t>realizzazione e indispensabili per la sua completezza. </a:t>
            </a:r>
            <a: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Le spese accessorie o strumentali funzionali alla realizzazione del progetto e indispensabili per la sua completezza che non siano direttamente riconducibili alla riduzione del rischio di cui alla Tipologia di intervento selezionata in domanda non devono essere prevalenti rispetto a quelle direttamente riconducibili alla riduzione del rischio.</a:t>
            </a:r>
            <a:b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it-IT" sz="2400" b="0" i="0" u="none" strike="noStrike" baseline="0" dirty="0">
                <a:latin typeface="Verdana" panose="020B0604030504040204" pitchFamily="34" charset="0"/>
              </a:rPr>
              <a:t>…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7A5809-B880-617C-252E-26867FC6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6 maggio 2024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C18098-0643-B940-80B0-D7B9D09B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22E704C-678B-BF71-3A6D-97C146B0DE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Inail Direzione regionale per la Toscana -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53F6A6-1631-9611-7AD3-6F17578CD81E}"/>
              </a:ext>
            </a:extLst>
          </p:cNvPr>
          <p:cNvSpPr txBox="1"/>
          <p:nvPr/>
        </p:nvSpPr>
        <p:spPr>
          <a:xfrm>
            <a:off x="142373" y="562520"/>
            <a:ext cx="272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859701C-DC44-8D42-012D-2738FA0C1769}"/>
              </a:ext>
            </a:extLst>
          </p:cNvPr>
          <p:cNvSpPr/>
          <p:nvPr/>
        </p:nvSpPr>
        <p:spPr>
          <a:xfrm>
            <a:off x="170712" y="1023495"/>
            <a:ext cx="1183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0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DCD89-93EB-CB14-7060-C05B9FAE3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38B5D52-6031-071B-F54B-9DE2A768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65" y="127000"/>
            <a:ext cx="11261294" cy="5707505"/>
          </a:xfrm>
        </p:spPr>
        <p:txBody>
          <a:bodyPr/>
          <a:lstStyle/>
          <a:p>
            <a:pPr algn="l"/>
            <a:r>
              <a:rPr lang="it-IT" sz="2400" b="0" i="0" u="none" strike="noStrike" baseline="0" dirty="0">
                <a:latin typeface="Verdana" panose="020B0604030504040204" pitchFamily="34" charset="0"/>
              </a:rPr>
              <a:t>L’importo totale del progetto, dato dalla somma delle spese A e B, </a:t>
            </a:r>
            <a: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è</a:t>
            </a:r>
            <a:b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finanziabile nella misura del 65% sempreché sia compreso tra il </a:t>
            </a:r>
            <a:b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contributo minimo erogabile di 5.000 euro e il contributo massimo </a:t>
            </a:r>
            <a:b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erogabile di 130.000 euro</a:t>
            </a:r>
            <a:br>
              <a:rPr lang="it-IT" sz="1800" b="0" i="0" u="none" strike="noStrike" baseline="0" dirty="0">
                <a:latin typeface="Verdana" panose="020B0604030504040204" pitchFamily="34" charset="0"/>
              </a:rPr>
            </a:br>
            <a:r>
              <a:rPr lang="it-IT" sz="1800" b="0" i="0" u="none" strike="noStrike" baseline="0" dirty="0">
                <a:latin typeface="Verdana" panose="020B0604030504040204" pitchFamily="34" charset="0"/>
              </a:rPr>
              <a:t>.</a:t>
            </a:r>
            <a:r>
              <a:rPr lang="it-IT" sz="2400" b="0" i="0" u="none" strike="noStrike" baseline="0" dirty="0">
                <a:latin typeface="Verdana" panose="020B0604030504040204" pitchFamily="34" charset="0"/>
              </a:rPr>
              <a:t>…</a:t>
            </a:r>
            <a:br>
              <a:rPr lang="it-IT" sz="2400" b="0" i="0" u="none" strike="noStrike" baseline="0" dirty="0">
                <a:latin typeface="Verdana" panose="020B0604030504040204" pitchFamily="34" charset="0"/>
              </a:rPr>
            </a:br>
            <a:r>
              <a:rPr lang="it-IT" sz="2400" b="1" i="1" u="none" strike="noStrike" baseline="0" dirty="0">
                <a:latin typeface="Verdana" panose="020B0604030504040204" pitchFamily="34" charset="0"/>
              </a:rPr>
              <a:t>3. Tipologie di intervento ammissibili</a:t>
            </a:r>
            <a:br>
              <a:rPr lang="it-IT" sz="2400" b="1" i="1" u="none" strike="noStrike" baseline="0" dirty="0">
                <a:latin typeface="Verdana" panose="020B0604030504040204" pitchFamily="34" charset="0"/>
              </a:rPr>
            </a:br>
            <a:r>
              <a:rPr lang="it-IT" sz="2400" u="none" strike="noStrike" baseline="0" dirty="0">
                <a:latin typeface="Verdana" panose="020B0604030504040204" pitchFamily="34" charset="0"/>
              </a:rPr>
              <a:t>…</a:t>
            </a:r>
            <a:br>
              <a:rPr lang="it-IT" sz="2400" u="none" strike="noStrike" baseline="0" dirty="0">
                <a:latin typeface="Verdana" panose="020B0604030504040204" pitchFamily="34" charset="0"/>
              </a:rPr>
            </a:br>
            <a:br>
              <a:rPr lang="it-IT" sz="1800" b="0" i="0" u="none" strike="noStrike" baseline="0" dirty="0">
                <a:latin typeface="Verdana" panose="020B0604030504040204" pitchFamily="34" charset="0"/>
              </a:rPr>
            </a:br>
            <a:r>
              <a:rPr lang="it-IT" sz="2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Sono ammissibili a finanziamento esclusivamente i seguenti beni, che devono essere non usati e </a:t>
            </a:r>
            <a: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non a uso domestico</a:t>
            </a:r>
            <a:r>
              <a:rPr lang="it-IT" sz="2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br>
              <a:rPr lang="it-IT" sz="2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 macchine conformi alla direttiva macchine 2006/42/CE, recepita in Italia dal d.lgs. 17/2010, limitatamente a quelle comprese nella</a:t>
            </a:r>
            <a:br>
              <a:rPr lang="it-IT" sz="2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definizione di cui all’art. 2, comma 2 lettere a), b), c), f) di detto decreto;</a:t>
            </a:r>
            <a:br>
              <a:rPr lang="it-IT" sz="2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 apparecchi elettrici che ricadono nel campo di applicazione della direttiva 2014/35/CE.</a:t>
            </a:r>
            <a:br>
              <a:rPr lang="it-IT" sz="240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it-IT" sz="2400" b="1" i="1" u="none" strike="noStrike" baseline="0" dirty="0">
                <a:latin typeface="Verdana" panose="020B0604030504040204" pitchFamily="34" charset="0"/>
              </a:rPr>
            </a:b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233B79-78E8-9216-95CE-F7EE6710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6 maggio 2024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BE4C67-BEF5-C856-40F7-D84008F2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9598D7D-00A8-268E-0CAE-EA28488D5C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Inail Direzione regionale per la Toscana -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F2E7EF7-A650-769C-8842-73E417C07353}"/>
              </a:ext>
            </a:extLst>
          </p:cNvPr>
          <p:cNvSpPr txBox="1"/>
          <p:nvPr/>
        </p:nvSpPr>
        <p:spPr>
          <a:xfrm>
            <a:off x="142373" y="562520"/>
            <a:ext cx="272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473DEA5-F987-2888-800F-339D964F53FB}"/>
              </a:ext>
            </a:extLst>
          </p:cNvPr>
          <p:cNvSpPr/>
          <p:nvPr/>
        </p:nvSpPr>
        <p:spPr>
          <a:xfrm>
            <a:off x="170712" y="1023495"/>
            <a:ext cx="1183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2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9687B-10E0-86F3-56B1-F85E92BEE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BFC730A-F644-ECF5-B78E-40B9A77A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65" y="127000"/>
            <a:ext cx="11261294" cy="5707505"/>
          </a:xfrm>
        </p:spPr>
        <p:txBody>
          <a:bodyPr/>
          <a:lstStyle/>
          <a:p>
            <a:pPr algn="l"/>
            <a:r>
              <a:rPr lang="it-IT" sz="2400" b="0" i="0" u="none" strike="noStrike" baseline="0" dirty="0">
                <a:latin typeface="Verdana" panose="020B0604030504040204" pitchFamily="34" charset="0"/>
              </a:rPr>
              <a:t>Le macchine e gli apparecchi elettrici da sostituire devono essere nella piena proprietà dell’impresa richiedente il finanziamento da almeno 2 anni calcolati al 31 dicembre dell’anno di riferimento del presente avviso </a:t>
            </a:r>
            <a:r>
              <a:rPr lang="it-IT" sz="2400" b="0" i="0" u="none" strike="noStrike" baseline="0" dirty="0" err="1">
                <a:latin typeface="Verdana" panose="020B0604030504040204" pitchFamily="34" charset="0"/>
              </a:rPr>
              <a:t>Isi</a:t>
            </a:r>
            <a:r>
              <a:rPr lang="it-IT" sz="2400" b="0" i="0" u="none" strike="noStrike" baseline="0" dirty="0">
                <a:latin typeface="Verdana" panose="020B0604030504040204" pitchFamily="34" charset="0"/>
              </a:rPr>
              <a:t> e </a:t>
            </a:r>
            <a: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devono essere alienati esclusivamente mediante rottamazione insieme ai relativi accessori/utensili inseriti nel progetto.</a:t>
            </a:r>
            <a:b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br>
              <a:rPr lang="it-IT" sz="2400" b="1" i="1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it-IT" sz="2400" b="0" i="0" strike="noStrike" baseline="0" dirty="0">
                <a:latin typeface="Verdana" panose="020B0604030504040204" pitchFamily="34" charset="0"/>
              </a:rPr>
              <a:t>Le macchine o gli apparecchi elettrici da acquistare devono essere di analogo tipo rispetto a quelli da sostituire; </a:t>
            </a:r>
            <a:r>
              <a:rPr lang="it-IT" sz="2400" b="0" i="0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nel caso le macchine o gli</a:t>
            </a:r>
            <a:br>
              <a:rPr lang="it-IT" sz="2400" b="0" i="0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it-IT" sz="2400" b="0" i="0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apparecchi elettrici da acquistare possiedano ulteriori funzioni non presenti in quelli da sostituire, tale situazione dovrà essere debitamente</a:t>
            </a:r>
            <a:br>
              <a:rPr lang="it-IT" sz="2400" b="0" i="0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it-IT" sz="2400" b="0" i="0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motivata.</a:t>
            </a:r>
            <a:br>
              <a:rPr lang="it-IT" sz="2400" b="0" i="0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br>
              <a:rPr lang="it-IT" sz="2400" b="0" i="0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Le macchine e gli apparecchi elettrici da acquistare possono comprendere accessori opzionali forniti dal fabbricante, legati al progresso tecnologico e non presenti nelle macchine o negli apparecchi elettrici da sostituire.</a:t>
            </a:r>
            <a:endParaRPr lang="it-IT" sz="24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B66411-E6DB-5BDA-F47B-042B2F3C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6 maggio 2024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0C8ADA-EF8C-7E82-A741-07239E53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776A730-D149-D00A-B3C2-F164D14986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Inail Direzione regionale per la Toscana -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F89445-C22A-C916-AF34-4FE613657441}"/>
              </a:ext>
            </a:extLst>
          </p:cNvPr>
          <p:cNvSpPr txBox="1"/>
          <p:nvPr/>
        </p:nvSpPr>
        <p:spPr>
          <a:xfrm>
            <a:off x="142373" y="562520"/>
            <a:ext cx="272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59D3439-FDA9-A2AD-9E4A-29E476B34E77}"/>
              </a:ext>
            </a:extLst>
          </p:cNvPr>
          <p:cNvSpPr/>
          <p:nvPr/>
        </p:nvSpPr>
        <p:spPr>
          <a:xfrm>
            <a:off x="170712" y="1023495"/>
            <a:ext cx="1183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1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CC080-F01D-2455-02F8-5C3F558C1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348E7F-13DB-2C21-0B52-D3205388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65" y="127000"/>
            <a:ext cx="11261294" cy="5707505"/>
          </a:xfrm>
        </p:spPr>
        <p:txBody>
          <a:bodyPr/>
          <a:lstStyle/>
          <a:p>
            <a:pPr algn="l"/>
            <a:r>
              <a:rPr lang="it-IT" sz="2400" b="0" i="0" u="none" strike="noStrike" baseline="0" dirty="0">
                <a:latin typeface="Verdana" panose="020B0604030504040204" pitchFamily="34" charset="0"/>
              </a:rPr>
              <a:t>Le macchine e gli apparecchi elettrici da sostituire devono essere nella piena proprietà dell’impresa richiedente il finanziamento da almeno 2 anni calcolati al 31 dicembre dell’anno di riferimento del presente avviso </a:t>
            </a:r>
            <a:r>
              <a:rPr lang="it-IT" sz="2400" b="0" i="0" u="none" strike="noStrike" baseline="0" dirty="0" err="1">
                <a:latin typeface="Verdana" panose="020B0604030504040204" pitchFamily="34" charset="0"/>
              </a:rPr>
              <a:t>Isi</a:t>
            </a:r>
            <a:r>
              <a:rPr lang="it-IT" sz="2400" b="0" i="0" u="none" strike="noStrike" baseline="0" dirty="0">
                <a:latin typeface="Verdana" panose="020B0604030504040204" pitchFamily="34" charset="0"/>
              </a:rPr>
              <a:t> e </a:t>
            </a:r>
            <a: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devono essere alienati esclusivamente mediante rottamazione insieme ai relativi accessori/utensili inseriti nel progetto.</a:t>
            </a:r>
            <a:b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br>
              <a:rPr lang="it-IT" sz="2400" b="1" i="1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it-IT" sz="2400" b="0" i="0" strike="noStrike" baseline="0" dirty="0">
                <a:latin typeface="Verdana" panose="020B0604030504040204" pitchFamily="34" charset="0"/>
              </a:rPr>
              <a:t>Le macchine o gli apparecchi elettrici da acquistare devono essere di analogo tipo rispetto a quelli da sostituire; </a:t>
            </a:r>
            <a:r>
              <a:rPr lang="it-IT" sz="2400" b="0" i="0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nel caso le macchine o gli</a:t>
            </a:r>
            <a:br>
              <a:rPr lang="it-IT" sz="2400" b="0" i="0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it-IT" sz="2400" b="0" i="0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apparecchi elettrici da acquistare possiedano ulteriori funzioni non presenti in quelli da sostituire, tale situazione dovrà essere debitamente</a:t>
            </a:r>
            <a:br>
              <a:rPr lang="it-IT" sz="2400" b="0" i="0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it-IT" sz="2400" b="0" i="0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motivata.</a:t>
            </a:r>
            <a:br>
              <a:rPr lang="it-IT" sz="2400" b="0" i="0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br>
              <a:rPr lang="it-IT" sz="2400" b="0" i="0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</a:br>
            <a:r>
              <a:rPr lang="it-IT" sz="2400" b="0" i="0" u="none" strike="noStrike" baseline="0" dirty="0">
                <a:highlight>
                  <a:srgbClr val="FFFF00"/>
                </a:highlight>
                <a:latin typeface="Verdana" panose="020B0604030504040204" pitchFamily="34" charset="0"/>
              </a:rPr>
              <a:t>Le macchine e gli apparecchi elettrici da acquistare possono comprendere accessori opzionali forniti dal fabbricante, legati al progresso tecnologico e non presenti nelle macchine o negli apparecchi elettrici da sostituire.</a:t>
            </a:r>
            <a:endParaRPr lang="it-IT" sz="24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5C3543-1047-D0DC-2C5E-5D1F99D3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6 maggio 2024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D2A392-125D-3D39-96C6-2E31DF26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6FD6694-5F6A-92B7-0C7E-29F81524C5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Inail Direzione regionale per la Toscana -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C503C72-BED2-39F8-5820-EBA5D763BBDA}"/>
              </a:ext>
            </a:extLst>
          </p:cNvPr>
          <p:cNvSpPr txBox="1"/>
          <p:nvPr/>
        </p:nvSpPr>
        <p:spPr>
          <a:xfrm>
            <a:off x="142373" y="562520"/>
            <a:ext cx="272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431A48B-8C94-DDF3-FBD9-06D318886CF7}"/>
              </a:ext>
            </a:extLst>
          </p:cNvPr>
          <p:cNvSpPr/>
          <p:nvPr/>
        </p:nvSpPr>
        <p:spPr>
          <a:xfrm>
            <a:off x="170712" y="1023495"/>
            <a:ext cx="1183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3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01883-6CBA-44E6-53C0-8518594CA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BB62C9F-BCC4-0492-82A8-BC7EB176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65" y="127000"/>
            <a:ext cx="11261294" cy="5707505"/>
          </a:xfrm>
        </p:spPr>
        <p:txBody>
          <a:bodyPr/>
          <a:lstStyle/>
          <a:p>
            <a:pPr algn="l"/>
            <a:endParaRPr lang="it-IT" sz="24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1412EA-FE48-E642-CC81-5A7387FB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6 maggio 2024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F986A6-F03C-C3F9-A1E8-22C6BC80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F87633C-FCD8-40C4-69B1-4084CBAC3A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Inail Direzione regionale per la Toscana -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700D7F3-58C4-A39F-821E-C3C9F7247BCB}"/>
              </a:ext>
            </a:extLst>
          </p:cNvPr>
          <p:cNvSpPr txBox="1"/>
          <p:nvPr/>
        </p:nvSpPr>
        <p:spPr>
          <a:xfrm>
            <a:off x="142373" y="562520"/>
            <a:ext cx="272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654A7A6-0027-DFDC-14B5-C756B22C383F}"/>
              </a:ext>
            </a:extLst>
          </p:cNvPr>
          <p:cNvSpPr/>
          <p:nvPr/>
        </p:nvSpPr>
        <p:spPr>
          <a:xfrm>
            <a:off x="170712" y="1023495"/>
            <a:ext cx="1183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7E63D4A-443A-8170-E4B2-81D81769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05" y="0"/>
            <a:ext cx="11067261" cy="62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8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DAE41-E06F-484C-F27D-11855D475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0448C34-77AC-AF5C-94A2-6312724A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65" y="127000"/>
            <a:ext cx="11261294" cy="5707505"/>
          </a:xfrm>
        </p:spPr>
        <p:txBody>
          <a:bodyPr/>
          <a:lstStyle/>
          <a:p>
            <a:pPr algn="l"/>
            <a:endParaRPr lang="it-IT" sz="24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92D8B7-5652-3AE9-1D81-D41AB93F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6 maggio 2024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547D54-5E7B-49FA-01CF-CD720ABF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7BE7B88-F01A-E48B-90FB-F73497385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Inail Direzione regionale per la Toscana -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F01674C-481B-FE0B-4D50-71C15661E268}"/>
              </a:ext>
            </a:extLst>
          </p:cNvPr>
          <p:cNvSpPr txBox="1"/>
          <p:nvPr/>
        </p:nvSpPr>
        <p:spPr>
          <a:xfrm>
            <a:off x="142373" y="562520"/>
            <a:ext cx="272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7ED728B-9F88-2FA6-22C2-12E982E16D40}"/>
              </a:ext>
            </a:extLst>
          </p:cNvPr>
          <p:cNvSpPr/>
          <p:nvPr/>
        </p:nvSpPr>
        <p:spPr>
          <a:xfrm>
            <a:off x="170712" y="1023495"/>
            <a:ext cx="1183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E02617F-4858-41EA-C940-9C517E8C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1" y="1611443"/>
            <a:ext cx="11247118" cy="31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0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INA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B5A01D27A3D824C92304EB5212A8BA8" ma:contentTypeVersion="0" ma:contentTypeDescription="Creare un nuovo documento." ma:contentTypeScope="" ma:versionID="b445141fc07f617e03659c2ee0ba012b">
  <xsd:schema xmlns:xsd="http://www.w3.org/2001/XMLSchema" xmlns:xs="http://www.w3.org/2001/XMLSchema" xmlns:p="http://schemas.microsoft.com/office/2006/metadata/properties" xmlns:ns2="7a4d4952-7bc6-4614-bf54-70c107ed9c90" targetNamespace="http://schemas.microsoft.com/office/2006/metadata/properties" ma:root="true" ma:fieldsID="3cf5ee74b5c3b0a39a8056b931fcae5c" ns2:_="">
    <xsd:import namespace="7a4d4952-7bc6-4614-bf54-70c107ed9c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d4952-7bc6-4614-bf54-70c107ed9c9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9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a4d4952-7bc6-4614-bf54-70c107ed9c90">446VWSDZDHTQ-283-3030</_dlc_DocId>
    <_dlc_DocIdUrl xmlns="7a4d4952-7bc6-4614-bf54-70c107ed9c90">
      <Url>http://collaboration.inail.it/dc/dcc/BrandIdentity/_layouts/DocIdRedir.aspx?ID=446VWSDZDHTQ-283-3030</Url>
      <Description>446VWSDZDHTQ-283-3030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5763D4-2D89-48CB-89D1-40FB0DCDF17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855CE4E-D297-415E-86CA-C18B9C6C2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d4952-7bc6-4614-bf54-70c107ed9c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E5AF88-D05B-4E41-8261-25FBA60CDA8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a4d4952-7bc6-4614-bf54-70c107ed9c90"/>
    <ds:schemaRef ds:uri="http://purl.org/dc/terms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776BDBB-DAD7-4BC3-9AF4-5231374BC1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668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Tema di Office</vt:lpstr>
      <vt:lpstr>  Asse 4 - Progetti per micro e piccole imprese operanti in specifici settori di attività- </vt:lpstr>
      <vt:lpstr>Presentazione standard di PowerPoint</vt:lpstr>
      <vt:lpstr>…</vt:lpstr>
      <vt:lpstr>…  1. Spese ammissibili a finanziamento Sono ammissibili a finanziamento:  A. le spese di progetto;  B. le spese tecniche e assimilabili.  Sono “spese di progetto” tutte le spese direttamente necessarie all’intervento, nonché quelle accessorie o strumentali funzionali alla sua realizzazione e indispensabili per la sua completezza. Le spese accessorie o strumentali funzionali alla realizzazione del progetto e indispensabili per la sua completezza che non siano direttamente riconducibili alla riduzione del rischio di cui alla Tipologia di intervento selezionata in domanda non devono essere prevalenti rispetto a quelle direttamente riconducibili alla riduzione del rischio. …</vt:lpstr>
      <vt:lpstr>L’importo totale del progetto, dato dalla somma delle spese A e B, è finanziabile nella misura del 65% sempreché sia compreso tra il  contributo minimo erogabile di 5.000 euro e il contributo massimo  erogabile di 130.000 euro .… 3. Tipologie di intervento ammissibili …  Sono ammissibili a finanziamento esclusivamente i seguenti beni, che devono essere non usati e non a uso domestico:  macchine conformi alla direttiva macchine 2006/42/CE, recepita in Italia dal d.lgs. 17/2010, limitatamente a quelle comprese nella definizione di cui all’art. 2, comma 2 lettere a), b), c), f) di detto decreto;  apparecchi elettrici che ricadono nel campo di applicazione della direttiva 2014/35/CE.  </vt:lpstr>
      <vt:lpstr>Le macchine e gli apparecchi elettrici da sostituire devono essere nella piena proprietà dell’impresa richiedente il finanziamento da almeno 2 anni calcolati al 31 dicembre dell’anno di riferimento del presente avviso Isi e devono essere alienati esclusivamente mediante rottamazione insieme ai relativi accessori/utensili inseriti nel progetto.  Le macchine o gli apparecchi elettrici da acquistare devono essere di analogo tipo rispetto a quelli da sostituire; nel caso le macchine o gli apparecchi elettrici da acquistare possiedano ulteriori funzioni non presenti in quelli da sostituire, tale situazione dovrà essere debitamente motivata.  Le macchine e gli apparecchi elettrici da acquistare possono comprendere accessori opzionali forniti dal fabbricante, legati al progresso tecnologico e non presenti nelle macchine o negli apparecchi elettrici da sostituire.</vt:lpstr>
      <vt:lpstr>Le macchine e gli apparecchi elettrici da sostituire devono essere nella piena proprietà dell’impresa richiedente il finanziamento da almeno 2 anni calcolati al 31 dicembre dell’anno di riferimento del presente avviso Isi e devono essere alienati esclusivamente mediante rottamazione insieme ai relativi accessori/utensili inseriti nel progetto.  Le macchine o gli apparecchi elettrici da acquistare devono essere di analogo tipo rispetto a quelli da sostituire; nel caso le macchine o gli apparecchi elettrici da acquistare possiedano ulteriori funzioni non presenti in quelli da sostituire, tale situazione dovrà essere debitamente motivata.  Le macchine e gli apparecchi elettrici da acquistare possono comprendere accessori opzionali forniti dal fabbricante, legati al progresso tecnologico e non presenti nelle macchine o negli apparecchi elettrici da sostituire.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Andrea Magnini</dc:creator>
  <cp:lastModifiedBy>Pini Fabrizio</cp:lastModifiedBy>
  <cp:revision>165</cp:revision>
  <cp:lastPrinted>2021-11-03T11:43:12Z</cp:lastPrinted>
  <dcterms:created xsi:type="dcterms:W3CDTF">2016-05-11T09:51:32Z</dcterms:created>
  <dcterms:modified xsi:type="dcterms:W3CDTF">2024-04-30T09:45:17Z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1d00a4f8-59dc-4afe-b362-b0cb502cf952</vt:lpwstr>
  </property>
  <property fmtid="{D5CDD505-2E9C-101B-9397-08002B2CF9AE}" pid="3" name="ContentTypeId">
    <vt:lpwstr>0x010100CB5A01D27A3D824C92304EB5212A8BA8</vt:lpwstr>
  </property>
</Properties>
</file>