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685" r:id="rId6"/>
    <p:sldId id="696" r:id="rId7"/>
    <p:sldId id="697" r:id="rId8"/>
    <p:sldId id="698" r:id="rId9"/>
    <p:sldId id="706" r:id="rId10"/>
    <p:sldId id="708" r:id="rId11"/>
    <p:sldId id="699" r:id="rId12"/>
    <p:sldId id="700" r:id="rId13"/>
    <p:sldId id="701" r:id="rId14"/>
    <p:sldId id="702" r:id="rId15"/>
    <p:sldId id="703" r:id="rId16"/>
    <p:sldId id="705" r:id="rId17"/>
    <p:sldId id="692" r:id="rId18"/>
    <p:sldId id="689" r:id="rId19"/>
    <p:sldId id="694" r:id="rId20"/>
    <p:sldId id="690" r:id="rId21"/>
    <p:sldId id="693" r:id="rId22"/>
    <p:sldId id="707" r:id="rId23"/>
  </p:sldIdLst>
  <p:sldSz cx="12192000" cy="6858000"/>
  <p:notesSz cx="6794500" cy="9982200"/>
  <p:custDataLst>
    <p:tags r:id="rId26"/>
  </p:custDataLst>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0"/>
    <a:srgbClr val="F0EA00"/>
    <a:srgbClr val="002E5D"/>
    <a:srgbClr val="FF9966"/>
    <a:srgbClr val="8D304C"/>
    <a:srgbClr val="008698"/>
    <a:srgbClr val="8D2F4B"/>
    <a:srgbClr val="5BA7E0"/>
    <a:srgbClr val="B77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B1636-71B7-4D89-BC98-8B60F341F97C}" v="25" dt="2024-05-03T07:46:12.47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ider Graziosi Angelica" userId="S::a.schneider@inail.it::21b16e47-ed5e-4360-ba4a-9cf4aa81250b" providerId="AD" clId="Web-{19706C54-7723-4228-A716-1C3449D0D700}"/>
    <pc:docChg chg="modSld">
      <pc:chgData name="Schneider Graziosi Angelica" userId="S::a.schneider@inail.it::21b16e47-ed5e-4360-ba4a-9cf4aa81250b" providerId="AD" clId="Web-{19706C54-7723-4228-A716-1C3449D0D700}" dt="2020-05-28T06:37:02.310" v="13" actId="20577"/>
      <pc:docMkLst>
        <pc:docMk/>
      </pc:docMkLst>
      <pc:sldChg chg="modSp">
        <pc:chgData name="Schneider Graziosi Angelica" userId="S::a.schneider@inail.it::21b16e47-ed5e-4360-ba4a-9cf4aa81250b" providerId="AD" clId="Web-{19706C54-7723-4228-A716-1C3449D0D700}" dt="2020-05-28T06:37:02.295" v="12" actId="20577"/>
        <pc:sldMkLst>
          <pc:docMk/>
          <pc:sldMk cId="1157179310" sldId="686"/>
        </pc:sldMkLst>
        <pc:spChg chg="mod">
          <ac:chgData name="Schneider Graziosi Angelica" userId="S::a.schneider@inail.it::21b16e47-ed5e-4360-ba4a-9cf4aa81250b" providerId="AD" clId="Web-{19706C54-7723-4228-A716-1C3449D0D700}" dt="2020-05-28T06:37:02.295" v="12" actId="20577"/>
          <ac:spMkLst>
            <pc:docMk/>
            <pc:sldMk cId="1157179310" sldId="686"/>
            <ac:spMk id="5" creationId="{00000000-0000-0000-0000-000000000000}"/>
          </ac:spMkLst>
        </pc:spChg>
      </pc:sldChg>
    </pc:docChg>
  </pc:docChgLst>
  <pc:docChgLst>
    <pc:chgData name="Brizi Federico" userId="S::f.brizi@inail.it::71486d6f-9ebb-4ae3-bc42-393cbb05963b" providerId="AD" clId="Web-{811933EB-C9DF-4EAA-A03B-0A8EA84FB208}"/>
    <pc:docChg chg="modSld">
      <pc:chgData name="Brizi Federico" userId="S::f.brizi@inail.it::71486d6f-9ebb-4ae3-bc42-393cbb05963b" providerId="AD" clId="Web-{811933EB-C9DF-4EAA-A03B-0A8EA84FB208}" dt="2020-05-19T10:15:06.141" v="34" actId="1076"/>
      <pc:docMkLst>
        <pc:docMk/>
      </pc:docMkLst>
      <pc:sldChg chg="addSp delSp modSp">
        <pc:chgData name="Brizi Federico" userId="S::f.brizi@inail.it::71486d6f-9ebb-4ae3-bc42-393cbb05963b" providerId="AD" clId="Web-{811933EB-C9DF-4EAA-A03B-0A8EA84FB208}" dt="2020-05-19T10:13:39.594" v="24"/>
        <pc:sldMkLst>
          <pc:docMk/>
          <pc:sldMk cId="1317143545" sldId="699"/>
        </pc:sldMkLst>
        <pc:spChg chg="del">
          <ac:chgData name="Brizi Federico" userId="S::f.brizi@inail.it::71486d6f-9ebb-4ae3-bc42-393cbb05963b" providerId="AD" clId="Web-{811933EB-C9DF-4EAA-A03B-0A8EA84FB208}" dt="2020-05-19T10:11:36.640" v="14"/>
          <ac:spMkLst>
            <pc:docMk/>
            <pc:sldMk cId="1317143545" sldId="699"/>
            <ac:spMk id="3" creationId="{00000000-0000-0000-0000-000000000000}"/>
          </ac:spMkLst>
        </pc:spChg>
        <pc:spChg chg="mod">
          <ac:chgData name="Brizi Federico" userId="S::f.brizi@inail.it::71486d6f-9ebb-4ae3-bc42-393cbb05963b" providerId="AD" clId="Web-{811933EB-C9DF-4EAA-A03B-0A8EA84FB208}" dt="2020-05-19T10:11:25.031" v="11" actId="20577"/>
          <ac:spMkLst>
            <pc:docMk/>
            <pc:sldMk cId="1317143545" sldId="699"/>
            <ac:spMk id="6" creationId="{00000000-0000-0000-0000-000000000000}"/>
          </ac:spMkLst>
        </pc:spChg>
        <pc:picChg chg="add mod">
          <ac:chgData name="Brizi Federico" userId="S::f.brizi@inail.it::71486d6f-9ebb-4ae3-bc42-393cbb05963b" providerId="AD" clId="Web-{811933EB-C9DF-4EAA-A03B-0A8EA84FB208}" dt="2020-05-19T10:13:33.890" v="23"/>
          <ac:picMkLst>
            <pc:docMk/>
            <pc:sldMk cId="1317143545" sldId="699"/>
            <ac:picMk id="2" creationId="{1DF5BA15-7D34-4C50-9F1F-97859871FE44}"/>
          </ac:picMkLst>
        </pc:picChg>
        <pc:picChg chg="add mod">
          <ac:chgData name="Brizi Federico" userId="S::f.brizi@inail.it::71486d6f-9ebb-4ae3-bc42-393cbb05963b" providerId="AD" clId="Web-{811933EB-C9DF-4EAA-A03B-0A8EA84FB208}" dt="2020-05-19T10:13:39.594" v="24"/>
          <ac:picMkLst>
            <pc:docMk/>
            <pc:sldMk cId="1317143545" sldId="699"/>
            <ac:picMk id="4" creationId="{7EAB8905-E440-447E-BB18-F86CFAAC4158}"/>
          </ac:picMkLst>
        </pc:picChg>
      </pc:sldChg>
      <pc:sldChg chg="addSp modSp">
        <pc:chgData name="Brizi Federico" userId="S::f.brizi@inail.it::71486d6f-9ebb-4ae3-bc42-393cbb05963b" providerId="AD" clId="Web-{811933EB-C9DF-4EAA-A03B-0A8EA84FB208}" dt="2020-05-19T10:15:06.141" v="34" actId="1076"/>
        <pc:sldMkLst>
          <pc:docMk/>
          <pc:sldMk cId="1909524403" sldId="700"/>
        </pc:sldMkLst>
        <pc:spChg chg="mod">
          <ac:chgData name="Brizi Federico" userId="S::f.brizi@inail.it::71486d6f-9ebb-4ae3-bc42-393cbb05963b" providerId="AD" clId="Web-{811933EB-C9DF-4EAA-A03B-0A8EA84FB208}" dt="2020-05-19T10:14:24.156" v="25" actId="1076"/>
          <ac:spMkLst>
            <pc:docMk/>
            <pc:sldMk cId="1909524403" sldId="700"/>
            <ac:spMk id="6" creationId="{00000000-0000-0000-0000-000000000000}"/>
          </ac:spMkLst>
        </pc:spChg>
        <pc:picChg chg="add mod">
          <ac:chgData name="Brizi Federico" userId="S::f.brizi@inail.it::71486d6f-9ebb-4ae3-bc42-393cbb05963b" providerId="AD" clId="Web-{811933EB-C9DF-4EAA-A03B-0A8EA84FB208}" dt="2020-05-19T10:15:06.141" v="34" actId="1076"/>
          <ac:picMkLst>
            <pc:docMk/>
            <pc:sldMk cId="1909524403" sldId="700"/>
            <ac:picMk id="2" creationId="{6EDFB1EA-617D-4BA2-B809-260E3FA8CEE3}"/>
          </ac:picMkLst>
        </pc:picChg>
      </pc:sldChg>
    </pc:docChg>
  </pc:docChgLst>
  <pc:docChgLst>
    <pc:chgData name="Gumina Nicolò" userId="941a88b1-1d0b-401d-8d1b-e3562cef9660" providerId="ADAL" clId="{58152BBF-D8B4-4626-92F5-66344CC48122}"/>
    <pc:docChg chg="undo custSel addSld delSld modSld">
      <pc:chgData name="Gumina Nicolò" userId="941a88b1-1d0b-401d-8d1b-e3562cef9660" providerId="ADAL" clId="{58152BBF-D8B4-4626-92F5-66344CC48122}" dt="2023-05-09T09:45:52.759" v="3259" actId="20577"/>
      <pc:docMkLst>
        <pc:docMk/>
      </pc:docMkLst>
      <pc:sldChg chg="modSp mod">
        <pc:chgData name="Gumina Nicolò" userId="941a88b1-1d0b-401d-8d1b-e3562cef9660" providerId="ADAL" clId="{58152BBF-D8B4-4626-92F5-66344CC48122}" dt="2023-05-06T16:16:54.430" v="122" actId="20577"/>
        <pc:sldMkLst>
          <pc:docMk/>
          <pc:sldMk cId="610288211" sldId="685"/>
        </pc:sldMkLst>
        <pc:spChg chg="mod">
          <ac:chgData name="Gumina Nicolò" userId="941a88b1-1d0b-401d-8d1b-e3562cef9660" providerId="ADAL" clId="{58152BBF-D8B4-4626-92F5-66344CC48122}" dt="2023-05-06T16:06:56.932" v="38" actId="20577"/>
          <ac:spMkLst>
            <pc:docMk/>
            <pc:sldMk cId="610288211" sldId="685"/>
            <ac:spMk id="3" creationId="{00000000-0000-0000-0000-000000000000}"/>
          </ac:spMkLst>
        </pc:spChg>
        <pc:spChg chg="mod">
          <ac:chgData name="Gumina Nicolò" userId="941a88b1-1d0b-401d-8d1b-e3562cef9660" providerId="ADAL" clId="{58152BBF-D8B4-4626-92F5-66344CC48122}" dt="2023-05-06T16:16:54.430" v="122" actId="20577"/>
          <ac:spMkLst>
            <pc:docMk/>
            <pc:sldMk cId="610288211" sldId="685"/>
            <ac:spMk id="6" creationId="{00000000-0000-0000-0000-000000000000}"/>
          </ac:spMkLst>
        </pc:spChg>
        <pc:spChg chg="mod">
          <ac:chgData name="Gumina Nicolò" userId="941a88b1-1d0b-401d-8d1b-e3562cef9660" providerId="ADAL" clId="{58152BBF-D8B4-4626-92F5-66344CC48122}" dt="2023-05-06T16:06:40.914" v="22" actId="20577"/>
          <ac:spMkLst>
            <pc:docMk/>
            <pc:sldMk cId="610288211" sldId="685"/>
            <ac:spMk id="8" creationId="{00000000-0000-0000-0000-000000000000}"/>
          </ac:spMkLst>
        </pc:spChg>
      </pc:sldChg>
      <pc:sldChg chg="addSp delSp modSp mod">
        <pc:chgData name="Gumina Nicolò" userId="941a88b1-1d0b-401d-8d1b-e3562cef9660" providerId="ADAL" clId="{58152BBF-D8B4-4626-92F5-66344CC48122}" dt="2023-05-06T17:57:09.184" v="1683" actId="1076"/>
        <pc:sldMkLst>
          <pc:docMk/>
          <pc:sldMk cId="3767958574" sldId="688"/>
        </pc:sldMkLst>
        <pc:spChg chg="add mod">
          <ac:chgData name="Gumina Nicolò" userId="941a88b1-1d0b-401d-8d1b-e3562cef9660" providerId="ADAL" clId="{58152BBF-D8B4-4626-92F5-66344CC48122}" dt="2023-05-06T17:57:09.184" v="1683" actId="1076"/>
          <ac:spMkLst>
            <pc:docMk/>
            <pc:sldMk cId="3767958574" sldId="688"/>
            <ac:spMk id="7" creationId="{FAF7AE6A-73A2-4ED7-90B3-89307C3572CE}"/>
          </ac:spMkLst>
        </pc:spChg>
        <pc:spChg chg="del mod">
          <ac:chgData name="Gumina Nicolò" userId="941a88b1-1d0b-401d-8d1b-e3562cef9660" providerId="ADAL" clId="{58152BBF-D8B4-4626-92F5-66344CC48122}" dt="2023-05-06T17:57:06.143" v="1682" actId="21"/>
          <ac:spMkLst>
            <pc:docMk/>
            <pc:sldMk cId="3767958574" sldId="688"/>
            <ac:spMk id="22" creationId="{00000000-0000-0000-0000-000000000000}"/>
          </ac:spMkLst>
        </pc:spChg>
      </pc:sldChg>
      <pc:sldChg chg="addSp delSp modSp mod">
        <pc:chgData name="Gumina Nicolò" userId="941a88b1-1d0b-401d-8d1b-e3562cef9660" providerId="ADAL" clId="{58152BBF-D8B4-4626-92F5-66344CC48122}" dt="2023-05-06T17:48:44.328" v="1613" actId="14100"/>
        <pc:sldMkLst>
          <pc:docMk/>
          <pc:sldMk cId="1853112733" sldId="689"/>
        </pc:sldMkLst>
        <pc:spChg chg="add mod">
          <ac:chgData name="Gumina Nicolò" userId="941a88b1-1d0b-401d-8d1b-e3562cef9660" providerId="ADAL" clId="{58152BBF-D8B4-4626-92F5-66344CC48122}" dt="2023-05-06T17:46:58.115" v="1607"/>
          <ac:spMkLst>
            <pc:docMk/>
            <pc:sldMk cId="1853112733" sldId="689"/>
            <ac:spMk id="3" creationId="{58A2C318-6A30-6781-2F3E-0A1B77A9C85D}"/>
          </ac:spMkLst>
        </pc:spChg>
        <pc:spChg chg="del mod">
          <ac:chgData name="Gumina Nicolò" userId="941a88b1-1d0b-401d-8d1b-e3562cef9660" providerId="ADAL" clId="{58152BBF-D8B4-4626-92F5-66344CC48122}" dt="2023-05-06T17:42:55.165" v="1592"/>
          <ac:spMkLst>
            <pc:docMk/>
            <pc:sldMk cId="1853112733" sldId="689"/>
            <ac:spMk id="22" creationId="{00000000-0000-0000-0000-000000000000}"/>
          </ac:spMkLst>
        </pc:spChg>
        <pc:inkChg chg="add mod">
          <ac:chgData name="Gumina Nicolò" userId="941a88b1-1d0b-401d-8d1b-e3562cef9660" providerId="ADAL" clId="{58152BBF-D8B4-4626-92F5-66344CC48122}" dt="2023-05-06T17:48:03.352" v="1610" actId="14100"/>
          <ac:inkMkLst>
            <pc:docMk/>
            <pc:sldMk cId="1853112733" sldId="689"/>
            <ac:inkMk id="4" creationId="{017412C8-180F-90DA-5723-4EFADF512B26}"/>
          </ac:inkMkLst>
        </pc:inkChg>
        <pc:inkChg chg="add mod">
          <ac:chgData name="Gumina Nicolò" userId="941a88b1-1d0b-401d-8d1b-e3562cef9660" providerId="ADAL" clId="{58152BBF-D8B4-4626-92F5-66344CC48122}" dt="2023-05-06T17:48:44.328" v="1613" actId="14100"/>
          <ac:inkMkLst>
            <pc:docMk/>
            <pc:sldMk cId="1853112733" sldId="689"/>
            <ac:inkMk id="5" creationId="{97983BB7-FB25-2A19-FB14-B576E7E09030}"/>
          </ac:inkMkLst>
        </pc:inkChg>
      </pc:sldChg>
      <pc:sldChg chg="addSp delSp modSp mod">
        <pc:chgData name="Gumina Nicolò" userId="941a88b1-1d0b-401d-8d1b-e3562cef9660" providerId="ADAL" clId="{58152BBF-D8B4-4626-92F5-66344CC48122}" dt="2023-05-06T19:40:47.704" v="3065" actId="14100"/>
        <pc:sldMkLst>
          <pc:docMk/>
          <pc:sldMk cId="2244616549" sldId="690"/>
        </pc:sldMkLst>
        <pc:spChg chg="add mod">
          <ac:chgData name="Gumina Nicolò" userId="941a88b1-1d0b-401d-8d1b-e3562cef9660" providerId="ADAL" clId="{58152BBF-D8B4-4626-92F5-66344CC48122}" dt="2023-05-06T19:40:34.106" v="3062" actId="1076"/>
          <ac:spMkLst>
            <pc:docMk/>
            <pc:sldMk cId="2244616549" sldId="690"/>
            <ac:spMk id="2" creationId="{769BDF46-93AB-929E-6E06-DF741E9F91B4}"/>
          </ac:spMkLst>
        </pc:spChg>
        <pc:spChg chg="mod">
          <ac:chgData name="Gumina Nicolò" userId="941a88b1-1d0b-401d-8d1b-e3562cef9660" providerId="ADAL" clId="{58152BBF-D8B4-4626-92F5-66344CC48122}" dt="2023-05-06T19:40:42.290" v="3064" actId="1076"/>
          <ac:spMkLst>
            <pc:docMk/>
            <pc:sldMk cId="2244616549" sldId="690"/>
            <ac:spMk id="11" creationId="{00000000-0000-0000-0000-000000000000}"/>
          </ac:spMkLst>
        </pc:spChg>
        <pc:spChg chg="del mod">
          <ac:chgData name="Gumina Nicolò" userId="941a88b1-1d0b-401d-8d1b-e3562cef9660" providerId="ADAL" clId="{58152BBF-D8B4-4626-92F5-66344CC48122}" dt="2023-05-06T17:50:34.829" v="1621" actId="21"/>
          <ac:spMkLst>
            <pc:docMk/>
            <pc:sldMk cId="2244616549" sldId="690"/>
            <ac:spMk id="22" creationId="{00000000-0000-0000-0000-000000000000}"/>
          </ac:spMkLst>
        </pc:spChg>
        <pc:picChg chg="add mod">
          <ac:chgData name="Gumina Nicolò" userId="941a88b1-1d0b-401d-8d1b-e3562cef9660" providerId="ADAL" clId="{58152BBF-D8B4-4626-92F5-66344CC48122}" dt="2023-05-06T19:40:37.720" v="3063" actId="1076"/>
          <ac:picMkLst>
            <pc:docMk/>
            <pc:sldMk cId="2244616549" sldId="690"/>
            <ac:picMk id="3" creationId="{A566EB1E-0AEC-AF6A-2463-9E35FB4B4B4D}"/>
          </ac:picMkLst>
        </pc:picChg>
        <pc:picChg chg="mod">
          <ac:chgData name="Gumina Nicolò" userId="941a88b1-1d0b-401d-8d1b-e3562cef9660" providerId="ADAL" clId="{58152BBF-D8B4-4626-92F5-66344CC48122}" dt="2023-05-06T19:40:47.704" v="3065" actId="14100"/>
          <ac:picMkLst>
            <pc:docMk/>
            <pc:sldMk cId="2244616549" sldId="690"/>
            <ac:picMk id="5" creationId="{00000000-0000-0000-0000-000000000000}"/>
          </ac:picMkLst>
        </pc:picChg>
      </pc:sldChg>
      <pc:sldChg chg="addSp delSp modSp mod">
        <pc:chgData name="Gumina Nicolò" userId="941a88b1-1d0b-401d-8d1b-e3562cef9660" providerId="ADAL" clId="{58152BBF-D8B4-4626-92F5-66344CC48122}" dt="2023-05-06T19:39:41.360" v="3058" actId="1076"/>
        <pc:sldMkLst>
          <pc:docMk/>
          <pc:sldMk cId="2902955314" sldId="692"/>
        </pc:sldMkLst>
        <pc:spChg chg="add mod">
          <ac:chgData name="Gumina Nicolò" userId="941a88b1-1d0b-401d-8d1b-e3562cef9660" providerId="ADAL" clId="{58152BBF-D8B4-4626-92F5-66344CC48122}" dt="2023-05-06T17:43:38.487" v="1605" actId="1076"/>
          <ac:spMkLst>
            <pc:docMk/>
            <pc:sldMk cId="2902955314" sldId="692"/>
            <ac:spMk id="12" creationId="{4759CB43-FA9D-EBF9-4E61-063F386126FA}"/>
          </ac:spMkLst>
        </pc:spChg>
        <pc:spChg chg="del mod">
          <ac:chgData name="Gumina Nicolò" userId="941a88b1-1d0b-401d-8d1b-e3562cef9660" providerId="ADAL" clId="{58152BBF-D8B4-4626-92F5-66344CC48122}" dt="2023-05-06T17:43:24.755" v="1603"/>
          <ac:spMkLst>
            <pc:docMk/>
            <pc:sldMk cId="2902955314" sldId="692"/>
            <ac:spMk id="22" creationId="{00000000-0000-0000-0000-000000000000}"/>
          </ac:spMkLst>
        </pc:spChg>
        <pc:picChg chg="mod">
          <ac:chgData name="Gumina Nicolò" userId="941a88b1-1d0b-401d-8d1b-e3562cef9660" providerId="ADAL" clId="{58152BBF-D8B4-4626-92F5-66344CC48122}" dt="2023-05-06T19:39:24.640" v="3057" actId="14100"/>
          <ac:picMkLst>
            <pc:docMk/>
            <pc:sldMk cId="2902955314" sldId="692"/>
            <ac:picMk id="2" creationId="{00000000-0000-0000-0000-000000000000}"/>
          </ac:picMkLst>
        </pc:picChg>
        <pc:inkChg chg="mod">
          <ac:chgData name="Gumina Nicolò" userId="941a88b1-1d0b-401d-8d1b-e3562cef9660" providerId="ADAL" clId="{58152BBF-D8B4-4626-92F5-66344CC48122}" dt="2023-05-06T19:39:41.360" v="3058" actId="1076"/>
          <ac:inkMkLst>
            <pc:docMk/>
            <pc:sldMk cId="2902955314" sldId="692"/>
            <ac:inkMk id="3" creationId="{00000000-0000-0000-0000-000000000000}"/>
          </ac:inkMkLst>
        </pc:inkChg>
      </pc:sldChg>
      <pc:sldChg chg="addSp delSp modSp mod">
        <pc:chgData name="Gumina Nicolò" userId="941a88b1-1d0b-401d-8d1b-e3562cef9660" providerId="ADAL" clId="{58152BBF-D8B4-4626-92F5-66344CC48122}" dt="2023-05-06T19:41:26.033" v="3066" actId="14100"/>
        <pc:sldMkLst>
          <pc:docMk/>
          <pc:sldMk cId="3854980772" sldId="693"/>
        </pc:sldMkLst>
        <pc:spChg chg="add mod">
          <ac:chgData name="Gumina Nicolò" userId="941a88b1-1d0b-401d-8d1b-e3562cef9660" providerId="ADAL" clId="{58152BBF-D8B4-4626-92F5-66344CC48122}" dt="2023-05-06T17:51:34.545" v="1627" actId="1076"/>
          <ac:spMkLst>
            <pc:docMk/>
            <pc:sldMk cId="3854980772" sldId="693"/>
            <ac:spMk id="2" creationId="{E8D8954E-DB57-D0CB-4354-41B2372DEAAC}"/>
          </ac:spMkLst>
        </pc:spChg>
        <pc:spChg chg="del">
          <ac:chgData name="Gumina Nicolò" userId="941a88b1-1d0b-401d-8d1b-e3562cef9660" providerId="ADAL" clId="{58152BBF-D8B4-4626-92F5-66344CC48122}" dt="2023-05-06T17:51:31.742" v="1626" actId="21"/>
          <ac:spMkLst>
            <pc:docMk/>
            <pc:sldMk cId="3854980772" sldId="693"/>
            <ac:spMk id="22" creationId="{00000000-0000-0000-0000-000000000000}"/>
          </ac:spMkLst>
        </pc:spChg>
        <pc:picChg chg="mod">
          <ac:chgData name="Gumina Nicolò" userId="941a88b1-1d0b-401d-8d1b-e3562cef9660" providerId="ADAL" clId="{58152BBF-D8B4-4626-92F5-66344CC48122}" dt="2023-05-06T19:41:26.033" v="3066" actId="14100"/>
          <ac:picMkLst>
            <pc:docMk/>
            <pc:sldMk cId="3854980772" sldId="693"/>
            <ac:picMk id="5" creationId="{00000000-0000-0000-0000-000000000000}"/>
          </ac:picMkLst>
        </pc:picChg>
      </pc:sldChg>
      <pc:sldChg chg="addSp delSp modSp mod">
        <pc:chgData name="Gumina Nicolò" userId="941a88b1-1d0b-401d-8d1b-e3562cef9660" providerId="ADAL" clId="{58152BBF-D8B4-4626-92F5-66344CC48122}" dt="2023-05-06T19:40:10.842" v="3060" actId="14100"/>
        <pc:sldMkLst>
          <pc:docMk/>
          <pc:sldMk cId="3555981815" sldId="694"/>
        </pc:sldMkLst>
        <pc:spChg chg="add del mod">
          <ac:chgData name="Gumina Nicolò" userId="941a88b1-1d0b-401d-8d1b-e3562cef9660" providerId="ADAL" clId="{58152BBF-D8B4-4626-92F5-66344CC48122}" dt="2023-05-06T17:49:55.638" v="1616" actId="21"/>
          <ac:spMkLst>
            <pc:docMk/>
            <pc:sldMk cId="3555981815" sldId="694"/>
            <ac:spMk id="2" creationId="{EE6DB16C-93CF-C804-E233-2AE948BF6B22}"/>
          </ac:spMkLst>
        </pc:spChg>
        <pc:spChg chg="add mod">
          <ac:chgData name="Gumina Nicolò" userId="941a88b1-1d0b-401d-8d1b-e3562cef9660" providerId="ADAL" clId="{58152BBF-D8B4-4626-92F5-66344CC48122}" dt="2023-05-06T17:50:06.638" v="1617"/>
          <ac:spMkLst>
            <pc:docMk/>
            <pc:sldMk cId="3555981815" sldId="694"/>
            <ac:spMk id="4" creationId="{0B0E69C2-0E63-9DAB-6312-AFDD0C35D555}"/>
          </ac:spMkLst>
        </pc:spChg>
        <pc:spChg chg="del">
          <ac:chgData name="Gumina Nicolò" userId="941a88b1-1d0b-401d-8d1b-e3562cef9660" providerId="ADAL" clId="{58152BBF-D8B4-4626-92F5-66344CC48122}" dt="2023-05-06T17:49:49.194" v="1614" actId="21"/>
          <ac:spMkLst>
            <pc:docMk/>
            <pc:sldMk cId="3555981815" sldId="694"/>
            <ac:spMk id="22" creationId="{00000000-0000-0000-0000-000000000000}"/>
          </ac:spMkLst>
        </pc:spChg>
        <pc:picChg chg="mod">
          <ac:chgData name="Gumina Nicolò" userId="941a88b1-1d0b-401d-8d1b-e3562cef9660" providerId="ADAL" clId="{58152BBF-D8B4-4626-92F5-66344CC48122}" dt="2023-05-06T19:40:10.842" v="3060" actId="14100"/>
          <ac:picMkLst>
            <pc:docMk/>
            <pc:sldMk cId="3555981815" sldId="694"/>
            <ac:picMk id="3" creationId="{00000000-0000-0000-0000-000000000000}"/>
          </ac:picMkLst>
        </pc:picChg>
      </pc:sldChg>
      <pc:sldChg chg="addSp modSp mod">
        <pc:chgData name="Gumina Nicolò" userId="941a88b1-1d0b-401d-8d1b-e3562cef9660" providerId="ADAL" clId="{58152BBF-D8B4-4626-92F5-66344CC48122}" dt="2023-05-06T17:51:50.423" v="1629" actId="1076"/>
        <pc:sldMkLst>
          <pc:docMk/>
          <pc:sldMk cId="1779812560" sldId="695"/>
        </pc:sldMkLst>
        <pc:spChg chg="add mod">
          <ac:chgData name="Gumina Nicolò" userId="941a88b1-1d0b-401d-8d1b-e3562cef9660" providerId="ADAL" clId="{58152BBF-D8B4-4626-92F5-66344CC48122}" dt="2023-05-06T17:51:50.423" v="1629" actId="1076"/>
          <ac:spMkLst>
            <pc:docMk/>
            <pc:sldMk cId="1779812560" sldId="695"/>
            <ac:spMk id="4" creationId="{C42DBBB8-74F3-5683-1ED8-2B770A0A77E3}"/>
          </ac:spMkLst>
        </pc:spChg>
        <pc:spChg chg="mod">
          <ac:chgData name="Gumina Nicolò" userId="941a88b1-1d0b-401d-8d1b-e3562cef9660" providerId="ADAL" clId="{58152BBF-D8B4-4626-92F5-66344CC48122}" dt="2023-05-06T17:51:09.530" v="1623" actId="1076"/>
          <ac:spMkLst>
            <pc:docMk/>
            <pc:sldMk cId="1779812560" sldId="695"/>
            <ac:spMk id="22" creationId="{00000000-0000-0000-0000-000000000000}"/>
          </ac:spMkLst>
        </pc:spChg>
      </pc:sldChg>
      <pc:sldChg chg="new del">
        <pc:chgData name="Gumina Nicolò" userId="941a88b1-1d0b-401d-8d1b-e3562cef9660" providerId="ADAL" clId="{58152BBF-D8B4-4626-92F5-66344CC48122}" dt="2023-05-06T16:08:20.168" v="40" actId="680"/>
        <pc:sldMkLst>
          <pc:docMk/>
          <pc:sldMk cId="1540432518" sldId="696"/>
        </pc:sldMkLst>
      </pc:sldChg>
      <pc:sldChg chg="addSp delSp modSp mod">
        <pc:chgData name="Gumina Nicolò" userId="941a88b1-1d0b-401d-8d1b-e3562cef9660" providerId="ADAL" clId="{58152BBF-D8B4-4626-92F5-66344CC48122}" dt="2023-05-06T16:09:58.506" v="74" actId="1076"/>
        <pc:sldMkLst>
          <pc:docMk/>
          <pc:sldMk cId="1790130293" sldId="696"/>
        </pc:sldMkLst>
        <pc:spChg chg="del mod">
          <ac:chgData name="Gumina Nicolò" userId="941a88b1-1d0b-401d-8d1b-e3562cef9660" providerId="ADAL" clId="{58152BBF-D8B4-4626-92F5-66344CC48122}" dt="2023-05-06T16:08:59.014" v="65" actId="21"/>
          <ac:spMkLst>
            <pc:docMk/>
            <pc:sldMk cId="1790130293" sldId="696"/>
            <ac:spMk id="6" creationId="{00000000-0000-0000-0000-000000000000}"/>
          </ac:spMkLst>
        </pc:spChg>
        <pc:spChg chg="add del mod">
          <ac:chgData name="Gumina Nicolò" userId="941a88b1-1d0b-401d-8d1b-e3562cef9660" providerId="ADAL" clId="{58152BBF-D8B4-4626-92F5-66344CC48122}" dt="2023-05-06T16:09:08.578" v="67"/>
          <ac:spMkLst>
            <pc:docMk/>
            <pc:sldMk cId="1790130293" sldId="696"/>
            <ac:spMk id="7" creationId="{0AA9614A-ABF2-14B7-2FA1-FAC199C839AD}"/>
          </ac:spMkLst>
        </pc:spChg>
        <pc:spChg chg="mod">
          <ac:chgData name="Gumina Nicolò" userId="941a88b1-1d0b-401d-8d1b-e3562cef9660" providerId="ADAL" clId="{58152BBF-D8B4-4626-92F5-66344CC48122}" dt="2023-05-06T16:08:43.984" v="63" actId="20577"/>
          <ac:spMkLst>
            <pc:docMk/>
            <pc:sldMk cId="1790130293" sldId="696"/>
            <ac:spMk id="22" creationId="{00000000-0000-0000-0000-000000000000}"/>
          </ac:spMkLst>
        </pc:spChg>
        <pc:picChg chg="del">
          <ac:chgData name="Gumina Nicolò" userId="941a88b1-1d0b-401d-8d1b-e3562cef9660" providerId="ADAL" clId="{58152BBF-D8B4-4626-92F5-66344CC48122}" dt="2023-05-06T16:09:14.141" v="68" actId="21"/>
          <ac:picMkLst>
            <pc:docMk/>
            <pc:sldMk cId="1790130293" sldId="696"/>
            <ac:picMk id="3" creationId="{00000000-0000-0000-0000-000000000000}"/>
          </ac:picMkLst>
        </pc:picChg>
        <pc:picChg chg="mod">
          <ac:chgData name="Gumina Nicolò" userId="941a88b1-1d0b-401d-8d1b-e3562cef9660" providerId="ADAL" clId="{58152BBF-D8B4-4626-92F5-66344CC48122}" dt="2023-05-06T16:09:58.506" v="74" actId="1076"/>
          <ac:picMkLst>
            <pc:docMk/>
            <pc:sldMk cId="1790130293" sldId="696"/>
            <ac:picMk id="4" creationId="{00000000-0000-0000-0000-000000000000}"/>
          </ac:picMkLst>
        </pc:picChg>
        <pc:inkChg chg="del">
          <ac:chgData name="Gumina Nicolò" userId="941a88b1-1d0b-401d-8d1b-e3562cef9660" providerId="ADAL" clId="{58152BBF-D8B4-4626-92F5-66344CC48122}" dt="2023-05-06T16:09:22.193" v="70" actId="478"/>
          <ac:inkMkLst>
            <pc:docMk/>
            <pc:sldMk cId="1790130293" sldId="696"/>
            <ac:inkMk id="2" creationId="{00000000-0000-0000-0000-000000000000}"/>
          </ac:inkMkLst>
        </pc:inkChg>
      </pc:sldChg>
      <pc:sldChg chg="addSp delSp modSp mod setBg">
        <pc:chgData name="Gumina Nicolò" userId="941a88b1-1d0b-401d-8d1b-e3562cef9660" providerId="ADAL" clId="{58152BBF-D8B4-4626-92F5-66344CC48122}" dt="2023-05-06T16:40:40.961" v="411"/>
        <pc:sldMkLst>
          <pc:docMk/>
          <pc:sldMk cId="1882606778" sldId="697"/>
        </pc:sldMkLst>
        <pc:spChg chg="del mod">
          <ac:chgData name="Gumina Nicolò" userId="941a88b1-1d0b-401d-8d1b-e3562cef9660" providerId="ADAL" clId="{58152BBF-D8B4-4626-92F5-66344CC48122}" dt="2023-05-06T16:22:40.860" v="152" actId="21"/>
          <ac:spMkLst>
            <pc:docMk/>
            <pc:sldMk cId="1882606778" sldId="697"/>
            <ac:spMk id="6" creationId="{00000000-0000-0000-0000-000000000000}"/>
          </ac:spMkLst>
        </pc:spChg>
        <pc:spChg chg="add del mod">
          <ac:chgData name="Gumina Nicolò" userId="941a88b1-1d0b-401d-8d1b-e3562cef9660" providerId="ADAL" clId="{58152BBF-D8B4-4626-92F5-66344CC48122}" dt="2023-05-06T16:26:31.400" v="171" actId="21"/>
          <ac:spMkLst>
            <pc:docMk/>
            <pc:sldMk cId="1882606778" sldId="697"/>
            <ac:spMk id="11" creationId="{291BC196-BEEA-992A-D25D-91ACD91F33B8}"/>
          </ac:spMkLst>
        </pc:spChg>
        <pc:spChg chg="mod">
          <ac:chgData name="Gumina Nicolò" userId="941a88b1-1d0b-401d-8d1b-e3562cef9660" providerId="ADAL" clId="{58152BBF-D8B4-4626-92F5-66344CC48122}" dt="2023-05-06T16:40:29.899" v="409" actId="692"/>
          <ac:spMkLst>
            <pc:docMk/>
            <pc:sldMk cId="1882606778" sldId="697"/>
            <ac:spMk id="22" creationId="{00000000-0000-0000-0000-000000000000}"/>
          </ac:spMkLst>
        </pc:spChg>
        <pc:graphicFrameChg chg="add mod modGraphic">
          <ac:chgData name="Gumina Nicolò" userId="941a88b1-1d0b-401d-8d1b-e3562cef9660" providerId="ADAL" clId="{58152BBF-D8B4-4626-92F5-66344CC48122}" dt="2023-05-06T16:39:31.837" v="407" actId="1076"/>
          <ac:graphicFrameMkLst>
            <pc:docMk/>
            <pc:sldMk cId="1882606778" sldId="697"/>
            <ac:graphicFrameMk id="12" creationId="{7B28AD7F-27F7-A40F-77D3-E03110C09B17}"/>
          </ac:graphicFrameMkLst>
        </pc:graphicFrameChg>
        <pc:picChg chg="del mod">
          <ac:chgData name="Gumina Nicolò" userId="941a88b1-1d0b-401d-8d1b-e3562cef9660" providerId="ADAL" clId="{58152BBF-D8B4-4626-92F5-66344CC48122}" dt="2023-05-06T16:25:49.809" v="165" actId="478"/>
          <ac:picMkLst>
            <pc:docMk/>
            <pc:sldMk cId="1882606778" sldId="697"/>
            <ac:picMk id="2" creationId="{00000000-0000-0000-0000-000000000000}"/>
          </ac:picMkLst>
        </pc:picChg>
        <pc:inkChg chg="del">
          <ac:chgData name="Gumina Nicolò" userId="941a88b1-1d0b-401d-8d1b-e3562cef9660" providerId="ADAL" clId="{58152BBF-D8B4-4626-92F5-66344CC48122}" dt="2023-05-06T16:22:53.250" v="157" actId="478"/>
          <ac:inkMkLst>
            <pc:docMk/>
            <pc:sldMk cId="1882606778" sldId="697"/>
            <ac:inkMk id="3" creationId="{00000000-0000-0000-0000-000000000000}"/>
          </ac:inkMkLst>
        </pc:inkChg>
        <pc:inkChg chg="del">
          <ac:chgData name="Gumina Nicolò" userId="941a88b1-1d0b-401d-8d1b-e3562cef9660" providerId="ADAL" clId="{58152BBF-D8B4-4626-92F5-66344CC48122}" dt="2023-05-06T16:22:55.818" v="158" actId="478"/>
          <ac:inkMkLst>
            <pc:docMk/>
            <pc:sldMk cId="1882606778" sldId="697"/>
            <ac:inkMk id="4" creationId="{00000000-0000-0000-0000-000000000000}"/>
          </ac:inkMkLst>
        </pc:inkChg>
        <pc:inkChg chg="del mod">
          <ac:chgData name="Gumina Nicolò" userId="941a88b1-1d0b-401d-8d1b-e3562cef9660" providerId="ADAL" clId="{58152BBF-D8B4-4626-92F5-66344CC48122}" dt="2023-05-06T16:22:57.528" v="160" actId="478"/>
          <ac:inkMkLst>
            <pc:docMk/>
            <pc:sldMk cId="1882606778" sldId="697"/>
            <ac:inkMk id="5" creationId="{00000000-0000-0000-0000-000000000000}"/>
          </ac:inkMkLst>
        </pc:inkChg>
        <pc:inkChg chg="del">
          <ac:chgData name="Gumina Nicolò" userId="941a88b1-1d0b-401d-8d1b-e3562cef9660" providerId="ADAL" clId="{58152BBF-D8B4-4626-92F5-66344CC48122}" dt="2023-05-06T16:22:51.407" v="156" actId="478"/>
          <ac:inkMkLst>
            <pc:docMk/>
            <pc:sldMk cId="1882606778" sldId="697"/>
            <ac:inkMk id="7" creationId="{00000000-0000-0000-0000-000000000000}"/>
          </ac:inkMkLst>
        </pc:inkChg>
      </pc:sldChg>
      <pc:sldChg chg="modSp mod">
        <pc:chgData name="Gumina Nicolò" userId="941a88b1-1d0b-401d-8d1b-e3562cef9660" providerId="ADAL" clId="{58152BBF-D8B4-4626-92F5-66344CC48122}" dt="2023-05-06T19:27:32.696" v="2979" actId="20577"/>
        <pc:sldMkLst>
          <pc:docMk/>
          <pc:sldMk cId="1548383516" sldId="698"/>
        </pc:sldMkLst>
        <pc:spChg chg="mod">
          <ac:chgData name="Gumina Nicolò" userId="941a88b1-1d0b-401d-8d1b-e3562cef9660" providerId="ADAL" clId="{58152BBF-D8B4-4626-92F5-66344CC48122}" dt="2023-05-06T16:54:11.980" v="1231" actId="1076"/>
          <ac:spMkLst>
            <pc:docMk/>
            <pc:sldMk cId="1548383516" sldId="698"/>
            <ac:spMk id="22" creationId="{00000000-0000-0000-0000-000000000000}"/>
          </ac:spMkLst>
        </pc:spChg>
        <pc:graphicFrameChg chg="mod modGraphic">
          <ac:chgData name="Gumina Nicolò" userId="941a88b1-1d0b-401d-8d1b-e3562cef9660" providerId="ADAL" clId="{58152BBF-D8B4-4626-92F5-66344CC48122}" dt="2023-05-06T19:27:32.696" v="2979" actId="20577"/>
          <ac:graphicFrameMkLst>
            <pc:docMk/>
            <pc:sldMk cId="1548383516" sldId="698"/>
            <ac:graphicFrameMk id="12" creationId="{7B28AD7F-27F7-A40F-77D3-E03110C09B17}"/>
          </ac:graphicFrameMkLst>
        </pc:graphicFrameChg>
      </pc:sldChg>
      <pc:sldChg chg="addSp modSp mod">
        <pc:chgData name="Gumina Nicolò" userId="941a88b1-1d0b-401d-8d1b-e3562cef9660" providerId="ADAL" clId="{58152BBF-D8B4-4626-92F5-66344CC48122}" dt="2023-05-06T18:12:21.970" v="2091" actId="14100"/>
        <pc:sldMkLst>
          <pc:docMk/>
          <pc:sldMk cId="3808900808" sldId="699"/>
        </pc:sldMkLst>
        <pc:spChg chg="add mod">
          <ac:chgData name="Gumina Nicolò" userId="941a88b1-1d0b-401d-8d1b-e3562cef9660" providerId="ADAL" clId="{58152BBF-D8B4-4626-92F5-66344CC48122}" dt="2023-05-06T18:12:21.970" v="2091" actId="14100"/>
          <ac:spMkLst>
            <pc:docMk/>
            <pc:sldMk cId="3808900808" sldId="699"/>
            <ac:spMk id="2" creationId="{4744A488-A7E3-108B-48D0-D6C53538F30E}"/>
          </ac:spMkLst>
        </pc:spChg>
        <pc:spChg chg="mod">
          <ac:chgData name="Gumina Nicolò" userId="941a88b1-1d0b-401d-8d1b-e3562cef9660" providerId="ADAL" clId="{58152BBF-D8B4-4626-92F5-66344CC48122}" dt="2023-05-06T18:11:12.856" v="1989" actId="14100"/>
          <ac:spMkLst>
            <pc:docMk/>
            <pc:sldMk cId="3808900808" sldId="699"/>
            <ac:spMk id="22" creationId="{00000000-0000-0000-0000-000000000000}"/>
          </ac:spMkLst>
        </pc:spChg>
        <pc:graphicFrameChg chg="mod modGraphic">
          <ac:chgData name="Gumina Nicolò" userId="941a88b1-1d0b-401d-8d1b-e3562cef9660" providerId="ADAL" clId="{58152BBF-D8B4-4626-92F5-66344CC48122}" dt="2023-05-06T18:11:17.066" v="1990" actId="6549"/>
          <ac:graphicFrameMkLst>
            <pc:docMk/>
            <pc:sldMk cId="3808900808" sldId="699"/>
            <ac:graphicFrameMk id="12" creationId="{7B28AD7F-27F7-A40F-77D3-E03110C09B17}"/>
          </ac:graphicFrameMkLst>
        </pc:graphicFrameChg>
      </pc:sldChg>
      <pc:sldChg chg="addSp delSp modSp mod">
        <pc:chgData name="Gumina Nicolò" userId="941a88b1-1d0b-401d-8d1b-e3562cef9660" providerId="ADAL" clId="{58152BBF-D8B4-4626-92F5-66344CC48122}" dt="2023-05-06T19:31:45.022" v="3006" actId="11529"/>
        <pc:sldMkLst>
          <pc:docMk/>
          <pc:sldMk cId="37004813" sldId="700"/>
        </pc:sldMkLst>
        <pc:spChg chg="add del">
          <ac:chgData name="Gumina Nicolò" userId="941a88b1-1d0b-401d-8d1b-e3562cef9660" providerId="ADAL" clId="{58152BBF-D8B4-4626-92F5-66344CC48122}" dt="2023-05-06T19:31:27.317" v="3005" actId="11529"/>
          <ac:spMkLst>
            <pc:docMk/>
            <pc:sldMk cId="37004813" sldId="700"/>
            <ac:spMk id="4" creationId="{61533C9D-D417-2658-9A7A-2A44DF6AB7A2}"/>
          </ac:spMkLst>
        </pc:spChg>
        <pc:spChg chg="add">
          <ac:chgData name="Gumina Nicolò" userId="941a88b1-1d0b-401d-8d1b-e3562cef9660" providerId="ADAL" clId="{58152BBF-D8B4-4626-92F5-66344CC48122}" dt="2023-05-06T19:31:45.022" v="3006" actId="11529"/>
          <ac:spMkLst>
            <pc:docMk/>
            <pc:sldMk cId="37004813" sldId="700"/>
            <ac:spMk id="5" creationId="{C0DCDC13-E271-5889-20BE-B80D199FFD67}"/>
          </ac:spMkLst>
        </pc:spChg>
        <pc:spChg chg="del mod">
          <ac:chgData name="Gumina Nicolò" userId="941a88b1-1d0b-401d-8d1b-e3562cef9660" providerId="ADAL" clId="{58152BBF-D8B4-4626-92F5-66344CC48122}" dt="2023-05-06T17:09:43.972" v="1495" actId="21"/>
          <ac:spMkLst>
            <pc:docMk/>
            <pc:sldMk cId="37004813" sldId="700"/>
            <ac:spMk id="22" creationId="{00000000-0000-0000-0000-000000000000}"/>
          </ac:spMkLst>
        </pc:spChg>
        <pc:graphicFrameChg chg="del modGraphic">
          <ac:chgData name="Gumina Nicolò" userId="941a88b1-1d0b-401d-8d1b-e3562cef9660" providerId="ADAL" clId="{58152BBF-D8B4-4626-92F5-66344CC48122}" dt="2023-05-06T17:09:26.438" v="1492" actId="21"/>
          <ac:graphicFrameMkLst>
            <pc:docMk/>
            <pc:sldMk cId="37004813" sldId="700"/>
            <ac:graphicFrameMk id="12" creationId="{7B28AD7F-27F7-A40F-77D3-E03110C09B17}"/>
          </ac:graphicFrameMkLst>
        </pc:graphicFrameChg>
        <pc:picChg chg="add mod">
          <ac:chgData name="Gumina Nicolò" userId="941a88b1-1d0b-401d-8d1b-e3562cef9660" providerId="ADAL" clId="{58152BBF-D8B4-4626-92F5-66344CC48122}" dt="2023-05-06T17:10:03.318" v="1499" actId="1076"/>
          <ac:picMkLst>
            <pc:docMk/>
            <pc:sldMk cId="37004813" sldId="700"/>
            <ac:picMk id="3" creationId="{477776DC-7C9D-FAA9-11D0-C8F10285E663}"/>
          </ac:picMkLst>
        </pc:picChg>
      </pc:sldChg>
      <pc:sldChg chg="modSp new del mod">
        <pc:chgData name="Gumina Nicolò" userId="941a88b1-1d0b-401d-8d1b-e3562cef9660" providerId="ADAL" clId="{58152BBF-D8B4-4626-92F5-66344CC48122}" dt="2023-05-06T17:02:01.701" v="1487" actId="680"/>
        <pc:sldMkLst>
          <pc:docMk/>
          <pc:sldMk cId="4030588148" sldId="700"/>
        </pc:sldMkLst>
        <pc:spChg chg="mod">
          <ac:chgData name="Gumina Nicolò" userId="941a88b1-1d0b-401d-8d1b-e3562cef9660" providerId="ADAL" clId="{58152BBF-D8B4-4626-92F5-66344CC48122}" dt="2023-05-06T17:01:54.996" v="1486"/>
          <ac:spMkLst>
            <pc:docMk/>
            <pc:sldMk cId="4030588148" sldId="700"/>
            <ac:spMk id="3" creationId="{1FF0A45D-A8EC-5C1D-84C8-6143B9240924}"/>
          </ac:spMkLst>
        </pc:spChg>
      </pc:sldChg>
      <pc:sldChg chg="addSp delSp modSp mod">
        <pc:chgData name="Gumina Nicolò" userId="941a88b1-1d0b-401d-8d1b-e3562cef9660" providerId="ADAL" clId="{58152BBF-D8B4-4626-92F5-66344CC48122}" dt="2023-05-06T19:32:03.772" v="3008" actId="1076"/>
        <pc:sldMkLst>
          <pc:docMk/>
          <pc:sldMk cId="833454487" sldId="701"/>
        </pc:sldMkLst>
        <pc:spChg chg="add mod">
          <ac:chgData name="Gumina Nicolò" userId="941a88b1-1d0b-401d-8d1b-e3562cef9660" providerId="ADAL" clId="{58152BBF-D8B4-4626-92F5-66344CC48122}" dt="2023-05-06T19:32:03.772" v="3008" actId="1076"/>
          <ac:spMkLst>
            <pc:docMk/>
            <pc:sldMk cId="833454487" sldId="701"/>
            <ac:spMk id="5" creationId="{407AA284-49F3-EFAE-5898-9B5FD48C7CEF}"/>
          </ac:spMkLst>
        </pc:spChg>
        <pc:picChg chg="del">
          <ac:chgData name="Gumina Nicolò" userId="941a88b1-1d0b-401d-8d1b-e3562cef9660" providerId="ADAL" clId="{58152BBF-D8B4-4626-92F5-66344CC48122}" dt="2023-05-06T17:29:53.735" v="1502" actId="478"/>
          <ac:picMkLst>
            <pc:docMk/>
            <pc:sldMk cId="833454487" sldId="701"/>
            <ac:picMk id="3" creationId="{477776DC-7C9D-FAA9-11D0-C8F10285E663}"/>
          </ac:picMkLst>
        </pc:picChg>
        <pc:picChg chg="add mod">
          <ac:chgData name="Gumina Nicolò" userId="941a88b1-1d0b-401d-8d1b-e3562cef9660" providerId="ADAL" clId="{58152BBF-D8B4-4626-92F5-66344CC48122}" dt="2023-05-06T17:30:57.245" v="1506" actId="1076"/>
          <ac:picMkLst>
            <pc:docMk/>
            <pc:sldMk cId="833454487" sldId="701"/>
            <ac:picMk id="4" creationId="{2229604E-3137-4828-BA4C-AA4CAF81DA8E}"/>
          </ac:picMkLst>
        </pc:picChg>
      </pc:sldChg>
      <pc:sldChg chg="addSp delSp modSp mod">
        <pc:chgData name="Gumina Nicolò" userId="941a88b1-1d0b-401d-8d1b-e3562cef9660" providerId="ADAL" clId="{58152BBF-D8B4-4626-92F5-66344CC48122}" dt="2023-05-06T17:33:12.272" v="1510" actId="14100"/>
        <pc:sldMkLst>
          <pc:docMk/>
          <pc:sldMk cId="656737708" sldId="702"/>
        </pc:sldMkLst>
        <pc:picChg chg="add mod">
          <ac:chgData name="Gumina Nicolò" userId="941a88b1-1d0b-401d-8d1b-e3562cef9660" providerId="ADAL" clId="{58152BBF-D8B4-4626-92F5-66344CC48122}" dt="2023-05-06T17:33:12.272" v="1510" actId="14100"/>
          <ac:picMkLst>
            <pc:docMk/>
            <pc:sldMk cId="656737708" sldId="702"/>
            <ac:picMk id="3" creationId="{C8A6CF6E-0FDB-2C0D-CA85-04AF2B6EC293}"/>
          </ac:picMkLst>
        </pc:picChg>
        <pc:picChg chg="del">
          <ac:chgData name="Gumina Nicolò" userId="941a88b1-1d0b-401d-8d1b-e3562cef9660" providerId="ADAL" clId="{58152BBF-D8B4-4626-92F5-66344CC48122}" dt="2023-05-06T17:31:22.481" v="1507" actId="478"/>
          <ac:picMkLst>
            <pc:docMk/>
            <pc:sldMk cId="656737708" sldId="702"/>
            <ac:picMk id="4" creationId="{2229604E-3137-4828-BA4C-AA4CAF81DA8E}"/>
          </ac:picMkLst>
        </pc:picChg>
      </pc:sldChg>
      <pc:sldChg chg="addSp delSp modSp mod">
        <pc:chgData name="Gumina Nicolò" userId="941a88b1-1d0b-401d-8d1b-e3562cef9660" providerId="ADAL" clId="{58152BBF-D8B4-4626-92F5-66344CC48122}" dt="2023-05-06T17:34:30.022" v="1516" actId="14100"/>
        <pc:sldMkLst>
          <pc:docMk/>
          <pc:sldMk cId="91768485" sldId="703"/>
        </pc:sldMkLst>
        <pc:picChg chg="del">
          <ac:chgData name="Gumina Nicolò" userId="941a88b1-1d0b-401d-8d1b-e3562cef9660" providerId="ADAL" clId="{58152BBF-D8B4-4626-92F5-66344CC48122}" dt="2023-05-06T17:33:29.360" v="1511" actId="478"/>
          <ac:picMkLst>
            <pc:docMk/>
            <pc:sldMk cId="91768485" sldId="703"/>
            <ac:picMk id="3" creationId="{C8A6CF6E-0FDB-2C0D-CA85-04AF2B6EC293}"/>
          </ac:picMkLst>
        </pc:picChg>
        <pc:picChg chg="add mod">
          <ac:chgData name="Gumina Nicolò" userId="941a88b1-1d0b-401d-8d1b-e3562cef9660" providerId="ADAL" clId="{58152BBF-D8B4-4626-92F5-66344CC48122}" dt="2023-05-06T17:34:30.022" v="1516" actId="14100"/>
          <ac:picMkLst>
            <pc:docMk/>
            <pc:sldMk cId="91768485" sldId="703"/>
            <ac:picMk id="4" creationId="{983E8285-4D81-30EB-E579-B8B4DE2DD49F}"/>
          </ac:picMkLst>
        </pc:picChg>
      </pc:sldChg>
      <pc:sldChg chg="addSp delSp modSp mod">
        <pc:chgData name="Gumina Nicolò" userId="941a88b1-1d0b-401d-8d1b-e3562cef9660" providerId="ADAL" clId="{58152BBF-D8B4-4626-92F5-66344CC48122}" dt="2023-05-06T17:35:34.270" v="1520" actId="14100"/>
        <pc:sldMkLst>
          <pc:docMk/>
          <pc:sldMk cId="4016088365" sldId="704"/>
        </pc:sldMkLst>
        <pc:picChg chg="add mod">
          <ac:chgData name="Gumina Nicolò" userId="941a88b1-1d0b-401d-8d1b-e3562cef9660" providerId="ADAL" clId="{58152BBF-D8B4-4626-92F5-66344CC48122}" dt="2023-05-06T17:35:34.270" v="1520" actId="14100"/>
          <ac:picMkLst>
            <pc:docMk/>
            <pc:sldMk cId="4016088365" sldId="704"/>
            <ac:picMk id="3" creationId="{59A93962-EA7C-F65C-80D3-942CE5F8A7E9}"/>
          </ac:picMkLst>
        </pc:picChg>
        <pc:picChg chg="del">
          <ac:chgData name="Gumina Nicolò" userId="941a88b1-1d0b-401d-8d1b-e3562cef9660" providerId="ADAL" clId="{58152BBF-D8B4-4626-92F5-66344CC48122}" dt="2023-05-06T17:34:41.741" v="1517" actId="478"/>
          <ac:picMkLst>
            <pc:docMk/>
            <pc:sldMk cId="4016088365" sldId="704"/>
            <ac:picMk id="4" creationId="{983E8285-4D81-30EB-E579-B8B4DE2DD49F}"/>
          </ac:picMkLst>
        </pc:picChg>
      </pc:sldChg>
      <pc:sldChg chg="addSp delSp modSp mod">
        <pc:chgData name="Gumina Nicolò" userId="941a88b1-1d0b-401d-8d1b-e3562cef9660" providerId="ADAL" clId="{58152BBF-D8B4-4626-92F5-66344CC48122}" dt="2023-05-06T19:38:56.274" v="3056" actId="1076"/>
        <pc:sldMkLst>
          <pc:docMk/>
          <pc:sldMk cId="3584680721" sldId="705"/>
        </pc:sldMkLst>
        <pc:spChg chg="mod">
          <ac:chgData name="Gumina Nicolò" userId="941a88b1-1d0b-401d-8d1b-e3562cef9660" providerId="ADAL" clId="{58152BBF-D8B4-4626-92F5-66344CC48122}" dt="2023-05-06T17:54:14.848" v="1673" actId="20577"/>
          <ac:spMkLst>
            <pc:docMk/>
            <pc:sldMk cId="3584680721" sldId="705"/>
            <ac:spMk id="6" creationId="{00000000-0000-0000-0000-000000000000}"/>
          </ac:spMkLst>
        </pc:spChg>
        <pc:spChg chg="add del mod">
          <ac:chgData name="Gumina Nicolò" userId="941a88b1-1d0b-401d-8d1b-e3562cef9660" providerId="ADAL" clId="{58152BBF-D8B4-4626-92F5-66344CC48122}" dt="2023-05-06T19:38:50.186" v="3055" actId="1076"/>
          <ac:spMkLst>
            <pc:docMk/>
            <pc:sldMk cId="3584680721" sldId="705"/>
            <ac:spMk id="11" creationId="{481FCAE3-F7A9-C253-FBF5-6C768C8EDDB5}"/>
          </ac:spMkLst>
        </pc:spChg>
        <pc:spChg chg="add del mod">
          <ac:chgData name="Gumina Nicolò" userId="941a88b1-1d0b-401d-8d1b-e3562cef9660" providerId="ADAL" clId="{58152BBF-D8B4-4626-92F5-66344CC48122}" dt="2023-05-06T19:35:30.569" v="3036" actId="478"/>
          <ac:spMkLst>
            <pc:docMk/>
            <pc:sldMk cId="3584680721" sldId="705"/>
            <ac:spMk id="13" creationId="{70DEA53A-3F73-4C6E-B871-FC4A9204948D}"/>
          </ac:spMkLst>
        </pc:spChg>
        <pc:picChg chg="del">
          <ac:chgData name="Gumina Nicolò" userId="941a88b1-1d0b-401d-8d1b-e3562cef9660" providerId="ADAL" clId="{58152BBF-D8B4-4626-92F5-66344CC48122}" dt="2023-05-06T17:54:34.486" v="1674" actId="21"/>
          <ac:picMkLst>
            <pc:docMk/>
            <pc:sldMk cId="3584680721" sldId="705"/>
            <ac:picMk id="3" creationId="{00000000-0000-0000-0000-000000000000}"/>
          </ac:picMkLst>
        </pc:picChg>
        <pc:picChg chg="del">
          <ac:chgData name="Gumina Nicolò" userId="941a88b1-1d0b-401d-8d1b-e3562cef9660" providerId="ADAL" clId="{58152BBF-D8B4-4626-92F5-66344CC48122}" dt="2023-05-06T17:54:37.464" v="1675" actId="21"/>
          <ac:picMkLst>
            <pc:docMk/>
            <pc:sldMk cId="3584680721" sldId="705"/>
            <ac:picMk id="4" creationId="{00000000-0000-0000-0000-000000000000}"/>
          </ac:picMkLst>
        </pc:picChg>
        <pc:picChg chg="add mod">
          <ac:chgData name="Gumina Nicolò" userId="941a88b1-1d0b-401d-8d1b-e3562cef9660" providerId="ADAL" clId="{58152BBF-D8B4-4626-92F5-66344CC48122}" dt="2023-05-06T19:38:56.274" v="3056" actId="1076"/>
          <ac:picMkLst>
            <pc:docMk/>
            <pc:sldMk cId="3584680721" sldId="705"/>
            <ac:picMk id="9" creationId="{9595E231-06FB-5E16-8713-D16668B33814}"/>
          </ac:picMkLst>
        </pc:picChg>
        <pc:picChg chg="add mod">
          <ac:chgData name="Gumina Nicolò" userId="941a88b1-1d0b-401d-8d1b-e3562cef9660" providerId="ADAL" clId="{58152BBF-D8B4-4626-92F5-66344CC48122}" dt="2023-05-06T19:34:28.046" v="3028" actId="571"/>
          <ac:picMkLst>
            <pc:docMk/>
            <pc:sldMk cId="3584680721" sldId="705"/>
            <ac:picMk id="12" creationId="{96D6521B-CA3F-C2A3-3139-1D88A569E9ED}"/>
          </ac:picMkLst>
        </pc:picChg>
        <pc:inkChg chg="del mod">
          <ac:chgData name="Gumina Nicolò" userId="941a88b1-1d0b-401d-8d1b-e3562cef9660" providerId="ADAL" clId="{58152BBF-D8B4-4626-92F5-66344CC48122}" dt="2023-05-06T17:56:22.637" v="1679" actId="21"/>
          <ac:inkMkLst>
            <pc:docMk/>
            <pc:sldMk cId="3584680721" sldId="705"/>
            <ac:inkMk id="2" creationId="{00000000-0000-0000-0000-000000000000}"/>
          </ac:inkMkLst>
        </pc:inkChg>
      </pc:sldChg>
      <pc:sldChg chg="addSp delSp modSp mod">
        <pc:chgData name="Gumina Nicolò" userId="941a88b1-1d0b-401d-8d1b-e3562cef9660" providerId="ADAL" clId="{58152BBF-D8B4-4626-92F5-66344CC48122}" dt="2023-05-09T09:45:52.759" v="3259" actId="20577"/>
        <pc:sldMkLst>
          <pc:docMk/>
          <pc:sldMk cId="1132286559" sldId="706"/>
        </pc:sldMkLst>
        <pc:spChg chg="add mod">
          <ac:chgData name="Gumina Nicolò" userId="941a88b1-1d0b-401d-8d1b-e3562cef9660" providerId="ADAL" clId="{58152BBF-D8B4-4626-92F5-66344CC48122}" dt="2023-05-06T18:02:24.832" v="1741" actId="14100"/>
          <ac:spMkLst>
            <pc:docMk/>
            <pc:sldMk cId="1132286559" sldId="706"/>
            <ac:spMk id="2" creationId="{F7D1ACF8-486D-1162-5047-9565B199ADB1}"/>
          </ac:spMkLst>
        </pc:spChg>
        <pc:spChg chg="add mod">
          <ac:chgData name="Gumina Nicolò" userId="941a88b1-1d0b-401d-8d1b-e3562cef9660" providerId="ADAL" clId="{58152BBF-D8B4-4626-92F5-66344CC48122}" dt="2023-05-09T09:45:02.080" v="3163" actId="1076"/>
          <ac:spMkLst>
            <pc:docMk/>
            <pc:sldMk cId="1132286559" sldId="706"/>
            <ac:spMk id="3" creationId="{1B4AF375-C2D2-1722-03E6-BED164123380}"/>
          </ac:spMkLst>
        </pc:spChg>
        <pc:spChg chg="add mod">
          <ac:chgData name="Gumina Nicolò" userId="941a88b1-1d0b-401d-8d1b-e3562cef9660" providerId="ADAL" clId="{58152BBF-D8B4-4626-92F5-66344CC48122}" dt="2023-05-06T18:03:32.202" v="1746" actId="1076"/>
          <ac:spMkLst>
            <pc:docMk/>
            <pc:sldMk cId="1132286559" sldId="706"/>
            <ac:spMk id="4" creationId="{133312C4-8B86-B2DC-14C8-5FF0FCAC7B73}"/>
          </ac:spMkLst>
        </pc:spChg>
        <pc:spChg chg="add mod">
          <ac:chgData name="Gumina Nicolò" userId="941a88b1-1d0b-401d-8d1b-e3562cef9660" providerId="ADAL" clId="{58152BBF-D8B4-4626-92F5-66344CC48122}" dt="2023-05-06T19:29:51.059" v="2999" actId="1076"/>
          <ac:spMkLst>
            <pc:docMk/>
            <pc:sldMk cId="1132286559" sldId="706"/>
            <ac:spMk id="5" creationId="{CCD68EC7-8BD9-166D-5C02-8AFBA184C527}"/>
          </ac:spMkLst>
        </pc:spChg>
        <pc:spChg chg="add mod">
          <ac:chgData name="Gumina Nicolò" userId="941a88b1-1d0b-401d-8d1b-e3562cef9660" providerId="ADAL" clId="{58152BBF-D8B4-4626-92F5-66344CC48122}" dt="2023-05-09T09:45:52.759" v="3259" actId="20577"/>
          <ac:spMkLst>
            <pc:docMk/>
            <pc:sldMk cId="1132286559" sldId="706"/>
            <ac:spMk id="6" creationId="{9D928F62-1F37-85F7-3F28-90EF7B7ECC8A}"/>
          </ac:spMkLst>
        </pc:spChg>
        <pc:spChg chg="mod">
          <ac:chgData name="Gumina Nicolò" userId="941a88b1-1d0b-401d-8d1b-e3562cef9660" providerId="ADAL" clId="{58152BBF-D8B4-4626-92F5-66344CC48122}" dt="2023-05-06T17:58:52.346" v="1732" actId="14100"/>
          <ac:spMkLst>
            <pc:docMk/>
            <pc:sldMk cId="1132286559" sldId="706"/>
            <ac:spMk id="22" creationId="{00000000-0000-0000-0000-000000000000}"/>
          </ac:spMkLst>
        </pc:spChg>
        <pc:graphicFrameChg chg="del mod">
          <ac:chgData name="Gumina Nicolò" userId="941a88b1-1d0b-401d-8d1b-e3562cef9660" providerId="ADAL" clId="{58152BBF-D8B4-4626-92F5-66344CC48122}" dt="2023-05-06T18:00:04.118" v="1734" actId="21"/>
          <ac:graphicFrameMkLst>
            <pc:docMk/>
            <pc:sldMk cId="1132286559" sldId="706"/>
            <ac:graphicFrameMk id="12" creationId="{7B28AD7F-27F7-A40F-77D3-E03110C09B17}"/>
          </ac:graphicFrameMkLst>
        </pc:graphicFrameChg>
        <pc:picChg chg="add mod">
          <ac:chgData name="Gumina Nicolò" userId="941a88b1-1d0b-401d-8d1b-e3562cef9660" providerId="ADAL" clId="{58152BBF-D8B4-4626-92F5-66344CC48122}" dt="2023-05-06T18:00:27.405" v="1737" actId="1076"/>
          <ac:picMkLst>
            <pc:docMk/>
            <pc:sldMk cId="1132286559" sldId="706"/>
            <ac:picMk id="2050" creationId="{DD99F93D-1BE0-390B-79C6-5929F74821B5}"/>
          </ac:picMkLst>
        </pc:picChg>
        <pc:picChg chg="add mod">
          <ac:chgData name="Gumina Nicolò" userId="941a88b1-1d0b-401d-8d1b-e3562cef9660" providerId="ADAL" clId="{58152BBF-D8B4-4626-92F5-66344CC48122}" dt="2023-05-06T18:03:35.561" v="1747" actId="1076"/>
          <ac:picMkLst>
            <pc:docMk/>
            <pc:sldMk cId="1132286559" sldId="706"/>
            <ac:picMk id="2052" creationId="{ACCB4626-49DE-EF29-D5B7-3F09F3D9A741}"/>
          </ac:picMkLst>
        </pc:picChg>
      </pc:sldChg>
      <pc:sldChg chg="delSp modSp mod">
        <pc:chgData name="Gumina Nicolò" userId="941a88b1-1d0b-401d-8d1b-e3562cef9660" providerId="ADAL" clId="{58152BBF-D8B4-4626-92F5-66344CC48122}" dt="2023-05-06T19:42:35.409" v="3074" actId="5793"/>
        <pc:sldMkLst>
          <pc:docMk/>
          <pc:sldMk cId="2749689056" sldId="707"/>
        </pc:sldMkLst>
        <pc:spChg chg="mod">
          <ac:chgData name="Gumina Nicolò" userId="941a88b1-1d0b-401d-8d1b-e3562cef9660" providerId="ADAL" clId="{58152BBF-D8B4-4626-92F5-66344CC48122}" dt="2023-05-06T18:16:54.749" v="2190" actId="20577"/>
          <ac:spMkLst>
            <pc:docMk/>
            <pc:sldMk cId="2749689056" sldId="707"/>
            <ac:spMk id="4" creationId="{C42DBBB8-74F3-5683-1ED8-2B770A0A77E3}"/>
          </ac:spMkLst>
        </pc:spChg>
        <pc:spChg chg="del mod">
          <ac:chgData name="Gumina Nicolò" userId="941a88b1-1d0b-401d-8d1b-e3562cef9660" providerId="ADAL" clId="{58152BBF-D8B4-4626-92F5-66344CC48122}" dt="2023-05-06T19:42:20.706" v="3068" actId="21"/>
          <ac:spMkLst>
            <pc:docMk/>
            <pc:sldMk cId="2749689056" sldId="707"/>
            <ac:spMk id="7" creationId="{00000000-0000-0000-0000-000000000000}"/>
          </ac:spMkLst>
        </pc:spChg>
        <pc:spChg chg="mod">
          <ac:chgData name="Gumina Nicolò" userId="941a88b1-1d0b-401d-8d1b-e3562cef9660" providerId="ADAL" clId="{58152BBF-D8B4-4626-92F5-66344CC48122}" dt="2023-05-06T19:42:35.409" v="3074" actId="5793"/>
          <ac:spMkLst>
            <pc:docMk/>
            <pc:sldMk cId="2749689056" sldId="707"/>
            <ac:spMk id="22" creationId="{00000000-0000-0000-0000-000000000000}"/>
          </ac:spMkLst>
        </pc:spChg>
        <pc:picChg chg="del mod">
          <ac:chgData name="Gumina Nicolò" userId="941a88b1-1d0b-401d-8d1b-e3562cef9660" providerId="ADAL" clId="{58152BBF-D8B4-4626-92F5-66344CC48122}" dt="2023-05-06T18:22:25.253" v="2567" actId="21"/>
          <ac:picMkLst>
            <pc:docMk/>
            <pc:sldMk cId="2749689056" sldId="707"/>
            <ac:picMk id="2" creationId="{00000000-0000-0000-0000-000000000000}"/>
          </ac:picMkLst>
        </pc:picChg>
        <pc:picChg chg="del mod">
          <ac:chgData name="Gumina Nicolò" userId="941a88b1-1d0b-401d-8d1b-e3562cef9660" providerId="ADAL" clId="{58152BBF-D8B4-4626-92F5-66344CC48122}" dt="2023-05-06T18:22:28.791" v="2568" actId="21"/>
          <ac:picMkLst>
            <pc:docMk/>
            <pc:sldMk cId="2749689056" sldId="707"/>
            <ac:picMk id="3" creationId="{00000000-0000-0000-0000-000000000000}"/>
          </ac:picMkLst>
        </pc:picChg>
      </pc:sldChg>
      <pc:sldChg chg="addSp delSp modSp mod">
        <pc:chgData name="Gumina Nicolò" userId="941a88b1-1d0b-401d-8d1b-e3562cef9660" providerId="ADAL" clId="{58152BBF-D8B4-4626-92F5-66344CC48122}" dt="2023-05-09T09:43:27.849" v="3162" actId="1076"/>
        <pc:sldMkLst>
          <pc:docMk/>
          <pc:sldMk cId="1815658763" sldId="708"/>
        </pc:sldMkLst>
        <pc:spChg chg="del">
          <ac:chgData name="Gumina Nicolò" userId="941a88b1-1d0b-401d-8d1b-e3562cef9660" providerId="ADAL" clId="{58152BBF-D8B4-4626-92F5-66344CC48122}" dt="2023-05-06T19:07:09.854" v="2849" actId="478"/>
          <ac:spMkLst>
            <pc:docMk/>
            <pc:sldMk cId="1815658763" sldId="708"/>
            <ac:spMk id="2" creationId="{F7D1ACF8-486D-1162-5047-9565B199ADB1}"/>
          </ac:spMkLst>
        </pc:spChg>
        <pc:spChg chg="add mod">
          <ac:chgData name="Gumina Nicolò" userId="941a88b1-1d0b-401d-8d1b-e3562cef9660" providerId="ADAL" clId="{58152BBF-D8B4-4626-92F5-66344CC48122}" dt="2023-05-06T19:25:58.257" v="2974" actId="1076"/>
          <ac:spMkLst>
            <pc:docMk/>
            <pc:sldMk cId="1815658763" sldId="708"/>
            <ac:spMk id="3" creationId="{E0CD7D04-9907-1345-EADF-91A9BC15A805}"/>
          </ac:spMkLst>
        </pc:spChg>
        <pc:spChg chg="mod">
          <ac:chgData name="Gumina Nicolò" userId="941a88b1-1d0b-401d-8d1b-e3562cef9660" providerId="ADAL" clId="{58152BBF-D8B4-4626-92F5-66344CC48122}" dt="2023-05-06T19:26:06.630" v="2976" actId="1076"/>
          <ac:spMkLst>
            <pc:docMk/>
            <pc:sldMk cId="1815658763" sldId="708"/>
            <ac:spMk id="4" creationId="{133312C4-8B86-B2DC-14C8-5FF0FCAC7B73}"/>
          </ac:spMkLst>
        </pc:spChg>
        <pc:spChg chg="mod">
          <ac:chgData name="Gumina Nicolò" userId="941a88b1-1d0b-401d-8d1b-e3562cef9660" providerId="ADAL" clId="{58152BBF-D8B4-4626-92F5-66344CC48122}" dt="2023-05-06T19:23:45.893" v="2953" actId="1076"/>
          <ac:spMkLst>
            <pc:docMk/>
            <pc:sldMk cId="1815658763" sldId="708"/>
            <ac:spMk id="5" creationId="{CCD68EC7-8BD9-166D-5C02-8AFBA184C527}"/>
          </ac:spMkLst>
        </pc:spChg>
        <pc:spChg chg="add mod">
          <ac:chgData name="Gumina Nicolò" userId="941a88b1-1d0b-401d-8d1b-e3562cef9660" providerId="ADAL" clId="{58152BBF-D8B4-4626-92F5-66344CC48122}" dt="2023-05-09T09:43:27.849" v="3162" actId="1076"/>
          <ac:spMkLst>
            <pc:docMk/>
            <pc:sldMk cId="1815658763" sldId="708"/>
            <ac:spMk id="6" creationId="{90A4D8D1-0F4C-DD6B-77A9-1ACD9EFC4D45}"/>
          </ac:spMkLst>
        </pc:spChg>
        <pc:spChg chg="add mod">
          <ac:chgData name="Gumina Nicolò" userId="941a88b1-1d0b-401d-8d1b-e3562cef9660" providerId="ADAL" clId="{58152BBF-D8B4-4626-92F5-66344CC48122}" dt="2023-05-06T19:30:39.650" v="3003" actId="1076"/>
          <ac:spMkLst>
            <pc:docMk/>
            <pc:sldMk cId="1815658763" sldId="708"/>
            <ac:spMk id="13" creationId="{05CAA207-11FF-A2A4-0F94-1F10A8C29B20}"/>
          </ac:spMkLst>
        </pc:spChg>
        <pc:spChg chg="add mod">
          <ac:chgData name="Gumina Nicolò" userId="941a88b1-1d0b-401d-8d1b-e3562cef9660" providerId="ADAL" clId="{58152BBF-D8B4-4626-92F5-66344CC48122}" dt="2023-05-06T19:26:09.927" v="2977" actId="1076"/>
          <ac:spMkLst>
            <pc:docMk/>
            <pc:sldMk cId="1815658763" sldId="708"/>
            <ac:spMk id="14" creationId="{EEAF09F5-9508-1291-22C0-4F9DCE65F95A}"/>
          </ac:spMkLst>
        </pc:spChg>
        <pc:spChg chg="mod">
          <ac:chgData name="Gumina Nicolò" userId="941a88b1-1d0b-401d-8d1b-e3562cef9660" providerId="ADAL" clId="{58152BBF-D8B4-4626-92F5-66344CC48122}" dt="2023-05-06T19:26:20.823" v="2978" actId="1076"/>
          <ac:spMkLst>
            <pc:docMk/>
            <pc:sldMk cId="1815658763" sldId="708"/>
            <ac:spMk id="22" creationId="{00000000-0000-0000-0000-000000000000}"/>
          </ac:spMkLst>
        </pc:spChg>
        <pc:picChg chg="add mod">
          <ac:chgData name="Gumina Nicolò" userId="941a88b1-1d0b-401d-8d1b-e3562cef9660" providerId="ADAL" clId="{58152BBF-D8B4-4626-92F5-66344CC48122}" dt="2023-05-06T19:25:54.830" v="2973" actId="1076"/>
          <ac:picMkLst>
            <pc:docMk/>
            <pc:sldMk cId="1815658763" sldId="708"/>
            <ac:picMk id="11" creationId="{2098535B-F628-67EE-8B74-9893E7B50B22}"/>
          </ac:picMkLst>
        </pc:picChg>
        <pc:picChg chg="del">
          <ac:chgData name="Gumina Nicolò" userId="941a88b1-1d0b-401d-8d1b-e3562cef9660" providerId="ADAL" clId="{58152BBF-D8B4-4626-92F5-66344CC48122}" dt="2023-05-06T18:28:04.469" v="2623" actId="478"/>
          <ac:picMkLst>
            <pc:docMk/>
            <pc:sldMk cId="1815658763" sldId="708"/>
            <ac:picMk id="2050" creationId="{DD99F93D-1BE0-390B-79C6-5929F74821B5}"/>
          </ac:picMkLst>
        </pc:picChg>
        <pc:picChg chg="del">
          <ac:chgData name="Gumina Nicolò" userId="941a88b1-1d0b-401d-8d1b-e3562cef9660" providerId="ADAL" clId="{58152BBF-D8B4-4626-92F5-66344CC48122}" dt="2023-05-06T18:28:06.579" v="2624" actId="478"/>
          <ac:picMkLst>
            <pc:docMk/>
            <pc:sldMk cId="1815658763" sldId="708"/>
            <ac:picMk id="2052" creationId="{ACCB4626-49DE-EF29-D5B7-3F09F3D9A741}"/>
          </ac:picMkLst>
        </pc:picChg>
      </pc:sldChg>
    </pc:docChg>
  </pc:docChgLst>
  <pc:docChgLst>
    <pc:chgData name="Brizi Federico" userId="S::f.brizi@inail.it::71486d6f-9ebb-4ae3-bc42-393cbb05963b" providerId="AD" clId="Web-{C2B1F815-958A-4C2A-A968-E5D0241D1280}"/>
    <pc:docChg chg="sldOrd">
      <pc:chgData name="Brizi Federico" userId="S::f.brizi@inail.it::71486d6f-9ebb-4ae3-bc42-393cbb05963b" providerId="AD" clId="Web-{C2B1F815-958A-4C2A-A968-E5D0241D1280}" dt="2020-05-21T13:59:32.700" v="0"/>
      <pc:docMkLst>
        <pc:docMk/>
      </pc:docMkLst>
      <pc:sldChg chg="ord">
        <pc:chgData name="Brizi Federico" userId="S::f.brizi@inail.it::71486d6f-9ebb-4ae3-bc42-393cbb05963b" providerId="AD" clId="Web-{C2B1F815-958A-4C2A-A968-E5D0241D1280}" dt="2020-05-21T13:59:32.700" v="0"/>
        <pc:sldMkLst>
          <pc:docMk/>
          <pc:sldMk cId="2799397786" sldId="704"/>
        </pc:sldMkLst>
      </pc:sldChg>
    </pc:docChg>
  </pc:docChgLst>
  <pc:docChgLst>
    <pc:chgData name="Brizi Federico" userId="S::f.brizi@inail.it::71486d6f-9ebb-4ae3-bc42-393cbb05963b" providerId="AD" clId="Web-{4D7F5499-F564-4D71-93EC-9555692C5DBD}"/>
    <pc:docChg chg="modSld">
      <pc:chgData name="Brizi Federico" userId="S::f.brizi@inail.it::71486d6f-9ebb-4ae3-bc42-393cbb05963b" providerId="AD" clId="Web-{4D7F5499-F564-4D71-93EC-9555692C5DBD}" dt="2020-10-13T13:53:51.222" v="67"/>
      <pc:docMkLst>
        <pc:docMk/>
      </pc:docMkLst>
      <pc:sldChg chg="modSp">
        <pc:chgData name="Brizi Federico" userId="S::f.brizi@inail.it::71486d6f-9ebb-4ae3-bc42-393cbb05963b" providerId="AD" clId="Web-{4D7F5499-F564-4D71-93EC-9555692C5DBD}" dt="2020-10-13T13:53:51.222" v="67"/>
        <pc:sldMkLst>
          <pc:docMk/>
          <pc:sldMk cId="3168805754" sldId="710"/>
        </pc:sldMkLst>
        <pc:graphicFrameChg chg="mod modGraphic">
          <ac:chgData name="Brizi Federico" userId="S::f.brizi@inail.it::71486d6f-9ebb-4ae3-bc42-393cbb05963b" providerId="AD" clId="Web-{4D7F5499-F564-4D71-93EC-9555692C5DBD}" dt="2020-10-13T13:53:51.222" v="67"/>
          <ac:graphicFrameMkLst>
            <pc:docMk/>
            <pc:sldMk cId="3168805754" sldId="710"/>
            <ac:graphicFrameMk id="4" creationId="{00000000-0000-0000-0000-000000000000}"/>
          </ac:graphicFrameMkLst>
        </pc:graphicFrameChg>
      </pc:sldChg>
    </pc:docChg>
  </pc:docChgLst>
  <pc:docChgLst>
    <pc:chgData name="Gumina Nicolò" userId="941a88b1-1d0b-401d-8d1b-e3562cef9660" providerId="ADAL" clId="{FC9B1636-71B7-4D89-BC98-8B60F341F97C}"/>
    <pc:docChg chg="undo custSel delSld modSld">
      <pc:chgData name="Gumina Nicolò" userId="941a88b1-1d0b-401d-8d1b-e3562cef9660" providerId="ADAL" clId="{FC9B1636-71B7-4D89-BC98-8B60F341F97C}" dt="2024-05-03T07:47:31.267" v="2857" actId="1076"/>
      <pc:docMkLst>
        <pc:docMk/>
      </pc:docMkLst>
      <pc:sldChg chg="modSp mod">
        <pc:chgData name="Gumina Nicolò" userId="941a88b1-1d0b-401d-8d1b-e3562cef9660" providerId="ADAL" clId="{FC9B1636-71B7-4D89-BC98-8B60F341F97C}" dt="2024-05-02T08:12:34.662" v="37" actId="6549"/>
        <pc:sldMkLst>
          <pc:docMk/>
          <pc:sldMk cId="610288211" sldId="685"/>
        </pc:sldMkLst>
        <pc:spChg chg="mod">
          <ac:chgData name="Gumina Nicolò" userId="941a88b1-1d0b-401d-8d1b-e3562cef9660" providerId="ADAL" clId="{FC9B1636-71B7-4D89-BC98-8B60F341F97C}" dt="2024-05-02T08:12:34.662" v="37" actId="6549"/>
          <ac:spMkLst>
            <pc:docMk/>
            <pc:sldMk cId="610288211" sldId="685"/>
            <ac:spMk id="2" creationId="{00000000-0000-0000-0000-000000000000}"/>
          </ac:spMkLst>
        </pc:spChg>
        <pc:spChg chg="mod">
          <ac:chgData name="Gumina Nicolò" userId="941a88b1-1d0b-401d-8d1b-e3562cef9660" providerId="ADAL" clId="{FC9B1636-71B7-4D89-BC98-8B60F341F97C}" dt="2024-05-02T08:11:00.477" v="9" actId="20577"/>
          <ac:spMkLst>
            <pc:docMk/>
            <pc:sldMk cId="610288211" sldId="685"/>
            <ac:spMk id="3" creationId="{00000000-0000-0000-0000-000000000000}"/>
          </ac:spMkLst>
        </pc:spChg>
        <pc:spChg chg="mod">
          <ac:chgData name="Gumina Nicolò" userId="941a88b1-1d0b-401d-8d1b-e3562cef9660" providerId="ADAL" clId="{FC9B1636-71B7-4D89-BC98-8B60F341F97C}" dt="2024-05-02T08:10:50.134" v="3" actId="20577"/>
          <ac:spMkLst>
            <pc:docMk/>
            <pc:sldMk cId="610288211" sldId="685"/>
            <ac:spMk id="6" creationId="{00000000-0000-0000-0000-000000000000}"/>
          </ac:spMkLst>
        </pc:spChg>
        <pc:spChg chg="mod">
          <ac:chgData name="Gumina Nicolò" userId="941a88b1-1d0b-401d-8d1b-e3562cef9660" providerId="ADAL" clId="{FC9B1636-71B7-4D89-BC98-8B60F341F97C}" dt="2024-05-02T08:10:45.290" v="1" actId="20577"/>
          <ac:spMkLst>
            <pc:docMk/>
            <pc:sldMk cId="610288211" sldId="685"/>
            <ac:spMk id="7" creationId="{00000000-0000-0000-0000-000000000000}"/>
          </ac:spMkLst>
        </pc:spChg>
      </pc:sldChg>
      <pc:sldChg chg="del">
        <pc:chgData name="Gumina Nicolò" userId="941a88b1-1d0b-401d-8d1b-e3562cef9660" providerId="ADAL" clId="{FC9B1636-71B7-4D89-BC98-8B60F341F97C}" dt="2024-05-02T10:22:22.403" v="1871" actId="2696"/>
        <pc:sldMkLst>
          <pc:docMk/>
          <pc:sldMk cId="3767958574" sldId="688"/>
        </pc:sldMkLst>
      </pc:sldChg>
      <pc:sldChg chg="addSp delSp modSp mod">
        <pc:chgData name="Gumina Nicolò" userId="941a88b1-1d0b-401d-8d1b-e3562cef9660" providerId="ADAL" clId="{FC9B1636-71B7-4D89-BC98-8B60F341F97C}" dt="2024-05-03T06:33:43.460" v="2842" actId="20577"/>
        <pc:sldMkLst>
          <pc:docMk/>
          <pc:sldMk cId="1853112733" sldId="689"/>
        </pc:sldMkLst>
        <pc:spChg chg="mod">
          <ac:chgData name="Gumina Nicolò" userId="941a88b1-1d0b-401d-8d1b-e3562cef9660" providerId="ADAL" clId="{FC9B1636-71B7-4D89-BC98-8B60F341F97C}" dt="2024-05-02T09:53:01.091" v="1229" actId="20577"/>
          <ac:spMkLst>
            <pc:docMk/>
            <pc:sldMk cId="1853112733" sldId="689"/>
            <ac:spMk id="3" creationId="{58A2C318-6A30-6781-2F3E-0A1B77A9C85D}"/>
          </ac:spMkLst>
        </pc:spChg>
        <pc:spChg chg="mod">
          <ac:chgData name="Gumina Nicolò" userId="941a88b1-1d0b-401d-8d1b-e3562cef9660" providerId="ADAL" clId="{FC9B1636-71B7-4D89-BC98-8B60F341F97C}" dt="2024-05-03T06:33:43.460" v="2842" actId="20577"/>
          <ac:spMkLst>
            <pc:docMk/>
            <pc:sldMk cId="1853112733" sldId="689"/>
            <ac:spMk id="6" creationId="{00000000-0000-0000-0000-000000000000}"/>
          </ac:spMkLst>
        </pc:spChg>
        <pc:spChg chg="mod">
          <ac:chgData name="Gumina Nicolò" userId="941a88b1-1d0b-401d-8d1b-e3562cef9660" providerId="ADAL" clId="{FC9B1636-71B7-4D89-BC98-8B60F341F97C}" dt="2024-05-02T08:34:51.447" v="212" actId="20577"/>
          <ac:spMkLst>
            <pc:docMk/>
            <pc:sldMk cId="1853112733" sldId="689"/>
            <ac:spMk id="8" creationId="{00000000-0000-0000-0000-000000000000}"/>
          </ac:spMkLst>
        </pc:spChg>
        <pc:spChg chg="add mod">
          <ac:chgData name="Gumina Nicolò" userId="941a88b1-1d0b-401d-8d1b-e3562cef9660" providerId="ADAL" clId="{FC9B1636-71B7-4D89-BC98-8B60F341F97C}" dt="2024-05-03T06:33:20.367" v="2841" actId="207"/>
          <ac:spMkLst>
            <pc:docMk/>
            <pc:sldMk cId="1853112733" sldId="689"/>
            <ac:spMk id="9" creationId="{1C32D52A-5CBC-559E-B7AE-21FABA62A847}"/>
          </ac:spMkLst>
        </pc:spChg>
        <pc:picChg chg="del">
          <ac:chgData name="Gumina Nicolò" userId="941a88b1-1d0b-401d-8d1b-e3562cef9660" providerId="ADAL" clId="{FC9B1636-71B7-4D89-BC98-8B60F341F97C}" dt="2024-05-02T09:41:35.774" v="945" actId="478"/>
          <ac:picMkLst>
            <pc:docMk/>
            <pc:sldMk cId="1853112733" sldId="689"/>
            <ac:picMk id="2" creationId="{00000000-0000-0000-0000-000000000000}"/>
          </ac:picMkLst>
        </pc:picChg>
        <pc:inkChg chg="del">
          <ac:chgData name="Gumina Nicolò" userId="941a88b1-1d0b-401d-8d1b-e3562cef9660" providerId="ADAL" clId="{FC9B1636-71B7-4D89-BC98-8B60F341F97C}" dt="2024-05-02T09:42:04.667" v="946" actId="478"/>
          <ac:inkMkLst>
            <pc:docMk/>
            <pc:sldMk cId="1853112733" sldId="689"/>
            <ac:inkMk id="4" creationId="{017412C8-180F-90DA-5723-4EFADF512B26}"/>
          </ac:inkMkLst>
        </pc:inkChg>
        <pc:inkChg chg="del">
          <ac:chgData name="Gumina Nicolò" userId="941a88b1-1d0b-401d-8d1b-e3562cef9660" providerId="ADAL" clId="{FC9B1636-71B7-4D89-BC98-8B60F341F97C}" dt="2024-05-02T09:42:06.479" v="947" actId="478"/>
          <ac:inkMkLst>
            <pc:docMk/>
            <pc:sldMk cId="1853112733" sldId="689"/>
            <ac:inkMk id="5" creationId="{97983BB7-FB25-2A19-FB14-B576E7E09030}"/>
          </ac:inkMkLst>
        </pc:inkChg>
      </pc:sldChg>
      <pc:sldChg chg="addSp delSp modSp mod">
        <pc:chgData name="Gumina Nicolò" userId="941a88b1-1d0b-401d-8d1b-e3562cef9660" providerId="ADAL" clId="{FC9B1636-71B7-4D89-BC98-8B60F341F97C}" dt="2024-05-03T06:27:26.146" v="2623" actId="14100"/>
        <pc:sldMkLst>
          <pc:docMk/>
          <pc:sldMk cId="2244616549" sldId="690"/>
        </pc:sldMkLst>
        <pc:spChg chg="mod">
          <ac:chgData name="Gumina Nicolò" userId="941a88b1-1d0b-401d-8d1b-e3562cef9660" providerId="ADAL" clId="{FC9B1636-71B7-4D89-BC98-8B60F341F97C}" dt="2024-05-02T10:13:50.828" v="1645" actId="20577"/>
          <ac:spMkLst>
            <pc:docMk/>
            <pc:sldMk cId="2244616549" sldId="690"/>
            <ac:spMk id="2" creationId="{769BDF46-93AB-929E-6E06-DF741E9F91B4}"/>
          </ac:spMkLst>
        </pc:spChg>
        <pc:spChg chg="mod">
          <ac:chgData name="Gumina Nicolò" userId="941a88b1-1d0b-401d-8d1b-e3562cef9660" providerId="ADAL" clId="{FC9B1636-71B7-4D89-BC98-8B60F341F97C}" dt="2024-05-02T10:26:40.207" v="1985" actId="1076"/>
          <ac:spMkLst>
            <pc:docMk/>
            <pc:sldMk cId="2244616549" sldId="690"/>
            <ac:spMk id="6" creationId="{00000000-0000-0000-0000-000000000000}"/>
          </ac:spMkLst>
        </pc:spChg>
        <pc:spChg chg="mod">
          <ac:chgData name="Gumina Nicolò" userId="941a88b1-1d0b-401d-8d1b-e3562cef9660" providerId="ADAL" clId="{FC9B1636-71B7-4D89-BC98-8B60F341F97C}" dt="2024-05-02T08:36:45.258" v="351" actId="20577"/>
          <ac:spMkLst>
            <pc:docMk/>
            <pc:sldMk cId="2244616549" sldId="690"/>
            <ac:spMk id="8" creationId="{00000000-0000-0000-0000-000000000000}"/>
          </ac:spMkLst>
        </pc:spChg>
        <pc:spChg chg="mod">
          <ac:chgData name="Gumina Nicolò" userId="941a88b1-1d0b-401d-8d1b-e3562cef9660" providerId="ADAL" clId="{FC9B1636-71B7-4D89-BC98-8B60F341F97C}" dt="2024-05-03T06:27:26.146" v="2623" actId="14100"/>
          <ac:spMkLst>
            <pc:docMk/>
            <pc:sldMk cId="2244616549" sldId="690"/>
            <ac:spMk id="9" creationId="{00000000-0000-0000-0000-000000000000}"/>
          </ac:spMkLst>
        </pc:spChg>
        <pc:spChg chg="del mod">
          <ac:chgData name="Gumina Nicolò" userId="941a88b1-1d0b-401d-8d1b-e3562cef9660" providerId="ADAL" clId="{FC9B1636-71B7-4D89-BC98-8B60F341F97C}" dt="2024-05-02T10:19:41.752" v="1857" actId="478"/>
          <ac:spMkLst>
            <pc:docMk/>
            <pc:sldMk cId="2244616549" sldId="690"/>
            <ac:spMk id="11" creationId="{00000000-0000-0000-0000-000000000000}"/>
          </ac:spMkLst>
        </pc:spChg>
        <pc:spChg chg="add mod">
          <ac:chgData name="Gumina Nicolò" userId="941a88b1-1d0b-401d-8d1b-e3562cef9660" providerId="ADAL" clId="{FC9B1636-71B7-4D89-BC98-8B60F341F97C}" dt="2024-05-03T06:26:56.272" v="2591" actId="1076"/>
          <ac:spMkLst>
            <pc:docMk/>
            <pc:sldMk cId="2244616549" sldId="690"/>
            <ac:spMk id="22" creationId="{CCBD9BF9-07A2-3D6F-F699-A27939ECAFE2}"/>
          </ac:spMkLst>
        </pc:spChg>
        <pc:grpChg chg="mod">
          <ac:chgData name="Gumina Nicolò" userId="941a88b1-1d0b-401d-8d1b-e3562cef9660" providerId="ADAL" clId="{FC9B1636-71B7-4D89-BC98-8B60F341F97C}" dt="2024-05-02T10:15:51.353" v="1663"/>
          <ac:grpSpMkLst>
            <pc:docMk/>
            <pc:sldMk cId="2244616549" sldId="690"/>
            <ac:grpSpMk id="19" creationId="{3B1DBE93-2580-2023-7347-15012A7EC3F2}"/>
          </ac:grpSpMkLst>
        </pc:grpChg>
        <pc:picChg chg="mod">
          <ac:chgData name="Gumina Nicolò" userId="941a88b1-1d0b-401d-8d1b-e3562cef9660" providerId="ADAL" clId="{FC9B1636-71B7-4D89-BC98-8B60F341F97C}" dt="2024-05-02T10:26:08.396" v="1945" actId="1076"/>
          <ac:picMkLst>
            <pc:docMk/>
            <pc:sldMk cId="2244616549" sldId="690"/>
            <ac:picMk id="3" creationId="{A566EB1E-0AEC-AF6A-2463-9E35FB4B4B4D}"/>
          </ac:picMkLst>
        </pc:picChg>
        <pc:picChg chg="del">
          <ac:chgData name="Gumina Nicolò" userId="941a88b1-1d0b-401d-8d1b-e3562cef9660" providerId="ADAL" clId="{FC9B1636-71B7-4D89-BC98-8B60F341F97C}" dt="2024-05-02T10:16:17.882" v="1671" actId="478"/>
          <ac:picMkLst>
            <pc:docMk/>
            <pc:sldMk cId="2244616549" sldId="690"/>
            <ac:picMk id="4" creationId="{00000000-0000-0000-0000-000000000000}"/>
          </ac:picMkLst>
        </pc:picChg>
        <pc:picChg chg="del">
          <ac:chgData name="Gumina Nicolò" userId="941a88b1-1d0b-401d-8d1b-e3562cef9660" providerId="ADAL" clId="{FC9B1636-71B7-4D89-BC98-8B60F341F97C}" dt="2024-05-02T10:19:35.953" v="1855" actId="478"/>
          <ac:picMkLst>
            <pc:docMk/>
            <pc:sldMk cId="2244616549" sldId="690"/>
            <ac:picMk id="5" creationId="{00000000-0000-0000-0000-000000000000}"/>
          </ac:picMkLst>
        </pc:picChg>
        <pc:inkChg chg="add del">
          <ac:chgData name="Gumina Nicolò" userId="941a88b1-1d0b-401d-8d1b-e3562cef9660" providerId="ADAL" clId="{FC9B1636-71B7-4D89-BC98-8B60F341F97C}" dt="2024-05-02T10:15:55.583" v="1667" actId="9405"/>
          <ac:inkMkLst>
            <pc:docMk/>
            <pc:sldMk cId="2244616549" sldId="690"/>
            <ac:inkMk id="14" creationId="{8B5A7E19-4454-0976-8162-E81C59DEFE55}"/>
          </ac:inkMkLst>
        </pc:inkChg>
        <pc:inkChg chg="add del">
          <ac:chgData name="Gumina Nicolò" userId="941a88b1-1d0b-401d-8d1b-e3562cef9660" providerId="ADAL" clId="{FC9B1636-71B7-4D89-BC98-8B60F341F97C}" dt="2024-05-02T10:15:54.733" v="1666" actId="9405"/>
          <ac:inkMkLst>
            <pc:docMk/>
            <pc:sldMk cId="2244616549" sldId="690"/>
            <ac:inkMk id="15" creationId="{DCC0A5DB-D844-B34A-96C6-ECBA81219439}"/>
          </ac:inkMkLst>
        </pc:inkChg>
        <pc:inkChg chg="add del">
          <ac:chgData name="Gumina Nicolò" userId="941a88b1-1d0b-401d-8d1b-e3562cef9660" providerId="ADAL" clId="{FC9B1636-71B7-4D89-BC98-8B60F341F97C}" dt="2024-05-02T10:15:53.659" v="1665" actId="9405"/>
          <ac:inkMkLst>
            <pc:docMk/>
            <pc:sldMk cId="2244616549" sldId="690"/>
            <ac:inkMk id="16" creationId="{3D37D776-D0D8-7036-AECE-51DEBD32851D}"/>
          </ac:inkMkLst>
        </pc:inkChg>
        <pc:inkChg chg="add del mod">
          <ac:chgData name="Gumina Nicolò" userId="941a88b1-1d0b-401d-8d1b-e3562cef9660" providerId="ADAL" clId="{FC9B1636-71B7-4D89-BC98-8B60F341F97C}" dt="2024-05-02T10:15:52.690" v="1664" actId="9405"/>
          <ac:inkMkLst>
            <pc:docMk/>
            <pc:sldMk cId="2244616549" sldId="690"/>
            <ac:inkMk id="17" creationId="{24699F5C-6899-93CA-7228-32669819D3D2}"/>
          </ac:inkMkLst>
        </pc:inkChg>
        <pc:inkChg chg="add del mod">
          <ac:chgData name="Gumina Nicolò" userId="941a88b1-1d0b-401d-8d1b-e3562cef9660" providerId="ADAL" clId="{FC9B1636-71B7-4D89-BC98-8B60F341F97C}" dt="2024-05-02T10:15:51.353" v="1663"/>
          <ac:inkMkLst>
            <pc:docMk/>
            <pc:sldMk cId="2244616549" sldId="690"/>
            <ac:inkMk id="18" creationId="{F9CD3809-AEFE-E1F3-CCE6-C7188C67A16E}"/>
          </ac:inkMkLst>
        </pc:inkChg>
        <pc:inkChg chg="add del">
          <ac:chgData name="Gumina Nicolò" userId="941a88b1-1d0b-401d-8d1b-e3562cef9660" providerId="ADAL" clId="{FC9B1636-71B7-4D89-BC98-8B60F341F97C}" dt="2024-05-02T10:15:50.725" v="1661" actId="9405"/>
          <ac:inkMkLst>
            <pc:docMk/>
            <pc:sldMk cId="2244616549" sldId="690"/>
            <ac:inkMk id="20" creationId="{AEE74EC0-8EC8-0F1C-01F7-A68DD4E29D20}"/>
          </ac:inkMkLst>
        </pc:inkChg>
        <pc:inkChg chg="add del">
          <ac:chgData name="Gumina Nicolò" userId="941a88b1-1d0b-401d-8d1b-e3562cef9660" providerId="ADAL" clId="{FC9B1636-71B7-4D89-BC98-8B60F341F97C}" dt="2024-05-02T10:15:50.022" v="1660" actId="9405"/>
          <ac:inkMkLst>
            <pc:docMk/>
            <pc:sldMk cId="2244616549" sldId="690"/>
            <ac:inkMk id="21" creationId="{5439F85E-2DEB-2D19-4E3A-188058B1E7F1}"/>
          </ac:inkMkLst>
        </pc:inkChg>
        <pc:cxnChg chg="add del mod">
          <ac:chgData name="Gumina Nicolò" userId="941a88b1-1d0b-401d-8d1b-e3562cef9660" providerId="ADAL" clId="{FC9B1636-71B7-4D89-BC98-8B60F341F97C}" dt="2024-05-02T10:15:58.150" v="1670" actId="11529"/>
          <ac:cxnSpMkLst>
            <pc:docMk/>
            <pc:sldMk cId="2244616549" sldId="690"/>
            <ac:cxnSpMk id="13" creationId="{A10D9C17-CB11-D5F7-9DC1-35C7629D98DB}"/>
          </ac:cxnSpMkLst>
        </pc:cxnChg>
      </pc:sldChg>
      <pc:sldChg chg="addSp delSp modSp mod">
        <pc:chgData name="Gumina Nicolò" userId="941a88b1-1d0b-401d-8d1b-e3562cef9660" providerId="ADAL" clId="{FC9B1636-71B7-4D89-BC98-8B60F341F97C}" dt="2024-05-02T09:39:59.364" v="944" actId="13926"/>
        <pc:sldMkLst>
          <pc:docMk/>
          <pc:sldMk cId="2902955314" sldId="692"/>
        </pc:sldMkLst>
        <pc:spChg chg="del mod">
          <ac:chgData name="Gumina Nicolò" userId="941a88b1-1d0b-401d-8d1b-e3562cef9660" providerId="ADAL" clId="{FC9B1636-71B7-4D89-BC98-8B60F341F97C}" dt="2024-05-02T09:37:07.306" v="928" actId="478"/>
          <ac:spMkLst>
            <pc:docMk/>
            <pc:sldMk cId="2902955314" sldId="692"/>
            <ac:spMk id="6" creationId="{00000000-0000-0000-0000-000000000000}"/>
          </ac:spMkLst>
        </pc:spChg>
        <pc:spChg chg="mod">
          <ac:chgData name="Gumina Nicolò" userId="941a88b1-1d0b-401d-8d1b-e3562cef9660" providerId="ADAL" clId="{FC9B1636-71B7-4D89-BC98-8B60F341F97C}" dt="2024-05-02T08:34:43.597" v="210" actId="20577"/>
          <ac:spMkLst>
            <pc:docMk/>
            <pc:sldMk cId="2902955314" sldId="692"/>
            <ac:spMk id="8" creationId="{00000000-0000-0000-0000-000000000000}"/>
          </ac:spMkLst>
        </pc:spChg>
        <pc:spChg chg="add mod">
          <ac:chgData name="Gumina Nicolò" userId="941a88b1-1d0b-401d-8d1b-e3562cef9660" providerId="ADAL" clId="{FC9B1636-71B7-4D89-BC98-8B60F341F97C}" dt="2024-05-02T09:39:59.364" v="944" actId="13926"/>
          <ac:spMkLst>
            <pc:docMk/>
            <pc:sldMk cId="2902955314" sldId="692"/>
            <ac:spMk id="11" creationId="{E4EC815A-A49F-DCEC-7BC7-3F39BCDE0C44}"/>
          </ac:spMkLst>
        </pc:spChg>
        <pc:spChg chg="mod">
          <ac:chgData name="Gumina Nicolò" userId="941a88b1-1d0b-401d-8d1b-e3562cef9660" providerId="ADAL" clId="{FC9B1636-71B7-4D89-BC98-8B60F341F97C}" dt="2024-05-02T09:34:57.577" v="924" actId="20577"/>
          <ac:spMkLst>
            <pc:docMk/>
            <pc:sldMk cId="2902955314" sldId="692"/>
            <ac:spMk id="12" creationId="{4759CB43-FA9D-EBF9-4E61-063F386126FA}"/>
          </ac:spMkLst>
        </pc:spChg>
        <pc:spChg chg="add mod">
          <ac:chgData name="Gumina Nicolò" userId="941a88b1-1d0b-401d-8d1b-e3562cef9660" providerId="ADAL" clId="{FC9B1636-71B7-4D89-BC98-8B60F341F97C}" dt="2024-05-02T09:39:26.702" v="940" actId="1076"/>
          <ac:spMkLst>
            <pc:docMk/>
            <pc:sldMk cId="2902955314" sldId="692"/>
            <ac:spMk id="13" creationId="{644A533F-9F6E-48F0-0E54-84D1D1A70A87}"/>
          </ac:spMkLst>
        </pc:spChg>
        <pc:picChg chg="del mod">
          <ac:chgData name="Gumina Nicolò" userId="941a88b1-1d0b-401d-8d1b-e3562cef9660" providerId="ADAL" clId="{FC9B1636-71B7-4D89-BC98-8B60F341F97C}" dt="2024-05-02T09:36:38.728" v="926" actId="478"/>
          <ac:picMkLst>
            <pc:docMk/>
            <pc:sldMk cId="2902955314" sldId="692"/>
            <ac:picMk id="2" creationId="{00000000-0000-0000-0000-000000000000}"/>
          </ac:picMkLst>
        </pc:picChg>
        <pc:inkChg chg="del mod">
          <ac:chgData name="Gumina Nicolò" userId="941a88b1-1d0b-401d-8d1b-e3562cef9660" providerId="ADAL" clId="{FC9B1636-71B7-4D89-BC98-8B60F341F97C}" dt="2024-05-02T09:39:43.941" v="942" actId="478"/>
          <ac:inkMkLst>
            <pc:docMk/>
            <pc:sldMk cId="2902955314" sldId="692"/>
            <ac:inkMk id="3" creationId="{00000000-0000-0000-0000-000000000000}"/>
          </ac:inkMkLst>
        </pc:inkChg>
        <pc:inkChg chg="del mod">
          <ac:chgData name="Gumina Nicolò" userId="941a88b1-1d0b-401d-8d1b-e3562cef9660" providerId="ADAL" clId="{FC9B1636-71B7-4D89-BC98-8B60F341F97C}" dt="2024-05-02T09:29:10.555" v="885" actId="478"/>
          <ac:inkMkLst>
            <pc:docMk/>
            <pc:sldMk cId="2902955314" sldId="692"/>
            <ac:inkMk id="4" creationId="{00000000-0000-0000-0000-000000000000}"/>
          </ac:inkMkLst>
        </pc:inkChg>
        <pc:inkChg chg="del">
          <ac:chgData name="Gumina Nicolò" userId="941a88b1-1d0b-401d-8d1b-e3562cef9660" providerId="ADAL" clId="{FC9B1636-71B7-4D89-BC98-8B60F341F97C}" dt="2024-05-02T09:29:12.046" v="886" actId="478"/>
          <ac:inkMkLst>
            <pc:docMk/>
            <pc:sldMk cId="2902955314" sldId="692"/>
            <ac:inkMk id="5" creationId="{00000000-0000-0000-0000-000000000000}"/>
          </ac:inkMkLst>
        </pc:inkChg>
        <pc:inkChg chg="del mod">
          <ac:chgData name="Gumina Nicolò" userId="941a88b1-1d0b-401d-8d1b-e3562cef9660" providerId="ADAL" clId="{FC9B1636-71B7-4D89-BC98-8B60F341F97C}" dt="2024-05-02T09:29:19.043" v="888" actId="478"/>
          <ac:inkMkLst>
            <pc:docMk/>
            <pc:sldMk cId="2902955314" sldId="692"/>
            <ac:inkMk id="7" creationId="{00000000-0000-0000-0000-000000000000}"/>
          </ac:inkMkLst>
        </pc:inkChg>
      </pc:sldChg>
      <pc:sldChg chg="addSp delSp modSp mod">
        <pc:chgData name="Gumina Nicolò" userId="941a88b1-1d0b-401d-8d1b-e3562cef9660" providerId="ADAL" clId="{FC9B1636-71B7-4D89-BC98-8B60F341F97C}" dt="2024-05-03T06:30:48.253" v="2762" actId="1076"/>
        <pc:sldMkLst>
          <pc:docMk/>
          <pc:sldMk cId="3854980772" sldId="693"/>
        </pc:sldMkLst>
        <pc:spChg chg="mod">
          <ac:chgData name="Gumina Nicolò" userId="941a88b1-1d0b-401d-8d1b-e3562cef9660" providerId="ADAL" clId="{FC9B1636-71B7-4D89-BC98-8B60F341F97C}" dt="2024-05-02T10:46:20.835" v="2547" actId="20577"/>
          <ac:spMkLst>
            <pc:docMk/>
            <pc:sldMk cId="3854980772" sldId="693"/>
            <ac:spMk id="2" creationId="{E8D8954E-DB57-D0CB-4354-41B2372DEAAC}"/>
          </ac:spMkLst>
        </pc:spChg>
        <pc:spChg chg="add del mod">
          <ac:chgData name="Gumina Nicolò" userId="941a88b1-1d0b-401d-8d1b-e3562cef9660" providerId="ADAL" clId="{FC9B1636-71B7-4D89-BC98-8B60F341F97C}" dt="2024-05-02T10:40:44.833" v="2391" actId="478"/>
          <ac:spMkLst>
            <pc:docMk/>
            <pc:sldMk cId="3854980772" sldId="693"/>
            <ac:spMk id="3" creationId="{0BBA604C-38D7-5AAD-A0CD-8C060A909C3B}"/>
          </ac:spMkLst>
        </pc:spChg>
        <pc:spChg chg="mod">
          <ac:chgData name="Gumina Nicolò" userId="941a88b1-1d0b-401d-8d1b-e3562cef9660" providerId="ADAL" clId="{FC9B1636-71B7-4D89-BC98-8B60F341F97C}" dt="2024-05-02T10:47:17.563" v="2553" actId="207"/>
          <ac:spMkLst>
            <pc:docMk/>
            <pc:sldMk cId="3854980772" sldId="693"/>
            <ac:spMk id="6" creationId="{00000000-0000-0000-0000-000000000000}"/>
          </ac:spMkLst>
        </pc:spChg>
        <pc:spChg chg="mod">
          <ac:chgData name="Gumina Nicolò" userId="941a88b1-1d0b-401d-8d1b-e3562cef9660" providerId="ADAL" clId="{FC9B1636-71B7-4D89-BC98-8B60F341F97C}" dt="2024-05-02T08:36:54.531" v="353" actId="20577"/>
          <ac:spMkLst>
            <pc:docMk/>
            <pc:sldMk cId="3854980772" sldId="693"/>
            <ac:spMk id="8" creationId="{00000000-0000-0000-0000-000000000000}"/>
          </ac:spMkLst>
        </pc:spChg>
        <pc:spChg chg="add mod">
          <ac:chgData name="Gumina Nicolò" userId="941a88b1-1d0b-401d-8d1b-e3562cef9660" providerId="ADAL" clId="{FC9B1636-71B7-4D89-BC98-8B60F341F97C}" dt="2024-05-03T06:30:48.253" v="2762" actId="1076"/>
          <ac:spMkLst>
            <pc:docMk/>
            <pc:sldMk cId="3854980772" sldId="693"/>
            <ac:spMk id="9" creationId="{2FAEFC43-B6E8-CFEF-DFDE-E78E24C3ABA6}"/>
          </ac:spMkLst>
        </pc:spChg>
        <pc:picChg chg="del">
          <ac:chgData name="Gumina Nicolò" userId="941a88b1-1d0b-401d-8d1b-e3562cef9660" providerId="ADAL" clId="{FC9B1636-71B7-4D89-BC98-8B60F341F97C}" dt="2024-05-02T10:43:58.481" v="2394" actId="478"/>
          <ac:picMkLst>
            <pc:docMk/>
            <pc:sldMk cId="3854980772" sldId="693"/>
            <ac:picMk id="5" creationId="{00000000-0000-0000-0000-000000000000}"/>
          </ac:picMkLst>
        </pc:picChg>
      </pc:sldChg>
      <pc:sldChg chg="addSp delSp modSp mod">
        <pc:chgData name="Gumina Nicolò" userId="941a88b1-1d0b-401d-8d1b-e3562cef9660" providerId="ADAL" clId="{FC9B1636-71B7-4D89-BC98-8B60F341F97C}" dt="2024-05-02T10:13:22.524" v="1641" actId="207"/>
        <pc:sldMkLst>
          <pc:docMk/>
          <pc:sldMk cId="3555981815" sldId="694"/>
        </pc:sldMkLst>
        <pc:spChg chg="add mod">
          <ac:chgData name="Gumina Nicolò" userId="941a88b1-1d0b-401d-8d1b-e3562cef9660" providerId="ADAL" clId="{FC9B1636-71B7-4D89-BC98-8B60F341F97C}" dt="2024-05-02T10:13:22.524" v="1641" actId="207"/>
          <ac:spMkLst>
            <pc:docMk/>
            <pc:sldMk cId="3555981815" sldId="694"/>
            <ac:spMk id="2" creationId="{02AA3D7E-292F-A5B8-5468-4C8B9B8DB331}"/>
          </ac:spMkLst>
        </pc:spChg>
        <pc:spChg chg="mod">
          <ac:chgData name="Gumina Nicolò" userId="941a88b1-1d0b-401d-8d1b-e3562cef9660" providerId="ADAL" clId="{FC9B1636-71B7-4D89-BC98-8B60F341F97C}" dt="2024-05-02T10:10:08.108" v="1435" actId="20577"/>
          <ac:spMkLst>
            <pc:docMk/>
            <pc:sldMk cId="3555981815" sldId="694"/>
            <ac:spMk id="4" creationId="{0B0E69C2-0E63-9DAB-6312-AFDD0C35D555}"/>
          </ac:spMkLst>
        </pc:spChg>
        <pc:spChg chg="mod">
          <ac:chgData name="Gumina Nicolò" userId="941a88b1-1d0b-401d-8d1b-e3562cef9660" providerId="ADAL" clId="{FC9B1636-71B7-4D89-BC98-8B60F341F97C}" dt="2024-05-02T09:57:48.423" v="1425" actId="20577"/>
          <ac:spMkLst>
            <pc:docMk/>
            <pc:sldMk cId="3555981815" sldId="694"/>
            <ac:spMk id="6" creationId="{00000000-0000-0000-0000-000000000000}"/>
          </ac:spMkLst>
        </pc:spChg>
        <pc:spChg chg="mod">
          <ac:chgData name="Gumina Nicolò" userId="941a88b1-1d0b-401d-8d1b-e3562cef9660" providerId="ADAL" clId="{FC9B1636-71B7-4D89-BC98-8B60F341F97C}" dt="2024-05-02T08:34:59.446" v="214" actId="20577"/>
          <ac:spMkLst>
            <pc:docMk/>
            <pc:sldMk cId="3555981815" sldId="694"/>
            <ac:spMk id="8" creationId="{00000000-0000-0000-0000-000000000000}"/>
          </ac:spMkLst>
        </pc:spChg>
        <pc:picChg chg="del mod">
          <ac:chgData name="Gumina Nicolò" userId="941a88b1-1d0b-401d-8d1b-e3562cef9660" providerId="ADAL" clId="{FC9B1636-71B7-4D89-BC98-8B60F341F97C}" dt="2024-05-02T10:11:36.008" v="1436" actId="478"/>
          <ac:picMkLst>
            <pc:docMk/>
            <pc:sldMk cId="3555981815" sldId="694"/>
            <ac:picMk id="3" creationId="{00000000-0000-0000-0000-000000000000}"/>
          </ac:picMkLst>
        </pc:picChg>
      </pc:sldChg>
      <pc:sldChg chg="modSp del mod">
        <pc:chgData name="Gumina Nicolò" userId="941a88b1-1d0b-401d-8d1b-e3562cef9660" providerId="ADAL" clId="{FC9B1636-71B7-4D89-BC98-8B60F341F97C}" dt="2024-05-02T10:22:05.885" v="1870" actId="2696"/>
        <pc:sldMkLst>
          <pc:docMk/>
          <pc:sldMk cId="1779812560" sldId="695"/>
        </pc:sldMkLst>
        <pc:spChg chg="mod">
          <ac:chgData name="Gumina Nicolò" userId="941a88b1-1d0b-401d-8d1b-e3562cef9660" providerId="ADAL" clId="{FC9B1636-71B7-4D89-BC98-8B60F341F97C}" dt="2024-05-02T08:35:29.867" v="216" actId="20577"/>
          <ac:spMkLst>
            <pc:docMk/>
            <pc:sldMk cId="1779812560" sldId="695"/>
            <ac:spMk id="8" creationId="{00000000-0000-0000-0000-000000000000}"/>
          </ac:spMkLst>
        </pc:spChg>
      </pc:sldChg>
      <pc:sldChg chg="addSp delSp modSp mod setBg">
        <pc:chgData name="Gumina Nicolò" userId="941a88b1-1d0b-401d-8d1b-e3562cef9660" providerId="ADAL" clId="{FC9B1636-71B7-4D89-BC98-8B60F341F97C}" dt="2024-05-02T08:32:40.067" v="190" actId="20577"/>
        <pc:sldMkLst>
          <pc:docMk/>
          <pc:sldMk cId="1790130293" sldId="696"/>
        </pc:sldMkLst>
        <pc:spChg chg="add mod">
          <ac:chgData name="Gumina Nicolò" userId="941a88b1-1d0b-401d-8d1b-e3562cef9660" providerId="ADAL" clId="{FC9B1636-71B7-4D89-BC98-8B60F341F97C}" dt="2024-05-02T08:30:00.959" v="154" actId="1076"/>
          <ac:spMkLst>
            <pc:docMk/>
            <pc:sldMk cId="1790130293" sldId="696"/>
            <ac:spMk id="2" creationId="{B127EA2A-D7DC-1831-DD3C-2E33800A9079}"/>
          </ac:spMkLst>
        </pc:spChg>
        <pc:spChg chg="add mod">
          <ac:chgData name="Gumina Nicolò" userId="941a88b1-1d0b-401d-8d1b-e3562cef9660" providerId="ADAL" clId="{FC9B1636-71B7-4D89-BC98-8B60F341F97C}" dt="2024-05-02T08:31:16.495" v="184" actId="1076"/>
          <ac:spMkLst>
            <pc:docMk/>
            <pc:sldMk cId="1790130293" sldId="696"/>
            <ac:spMk id="7" creationId="{086204D1-98AE-4783-5031-A41B04B296C8}"/>
          </ac:spMkLst>
        </pc:spChg>
        <pc:spChg chg="mod">
          <ac:chgData name="Gumina Nicolò" userId="941a88b1-1d0b-401d-8d1b-e3562cef9660" providerId="ADAL" clId="{FC9B1636-71B7-4D89-BC98-8B60F341F97C}" dt="2024-05-02T08:32:40.067" v="190" actId="20577"/>
          <ac:spMkLst>
            <pc:docMk/>
            <pc:sldMk cId="1790130293" sldId="696"/>
            <ac:spMk id="8" creationId="{00000000-0000-0000-0000-000000000000}"/>
          </ac:spMkLst>
        </pc:spChg>
        <pc:spChg chg="add mod">
          <ac:chgData name="Gumina Nicolò" userId="941a88b1-1d0b-401d-8d1b-e3562cef9660" providerId="ADAL" clId="{FC9B1636-71B7-4D89-BC98-8B60F341F97C}" dt="2024-05-02T08:29:05.012" v="148" actId="1076"/>
          <ac:spMkLst>
            <pc:docMk/>
            <pc:sldMk cId="1790130293" sldId="696"/>
            <ac:spMk id="32" creationId="{A8192B76-13F5-7E26-96E3-E571E28CB0B7}"/>
          </ac:spMkLst>
        </pc:spChg>
        <pc:spChg chg="add mod">
          <ac:chgData name="Gumina Nicolò" userId="941a88b1-1d0b-401d-8d1b-e3562cef9660" providerId="ADAL" clId="{FC9B1636-71B7-4D89-BC98-8B60F341F97C}" dt="2024-05-02T08:29:52.860" v="153" actId="1076"/>
          <ac:spMkLst>
            <pc:docMk/>
            <pc:sldMk cId="1790130293" sldId="696"/>
            <ac:spMk id="37" creationId="{5F750DC2-87D0-9E4F-79FB-DABA4813A7A2}"/>
          </ac:spMkLst>
        </pc:spChg>
        <pc:picChg chg="mod">
          <ac:chgData name="Gumina Nicolò" userId="941a88b1-1d0b-401d-8d1b-e3562cef9660" providerId="ADAL" clId="{FC9B1636-71B7-4D89-BC98-8B60F341F97C}" dt="2024-05-02T08:28:57.716" v="147" actId="1076"/>
          <ac:picMkLst>
            <pc:docMk/>
            <pc:sldMk cId="1790130293" sldId="696"/>
            <ac:picMk id="4" creationId="{00000000-0000-0000-0000-000000000000}"/>
          </ac:picMkLst>
        </pc:picChg>
        <pc:picChg chg="add mod">
          <ac:chgData name="Gumina Nicolò" userId="941a88b1-1d0b-401d-8d1b-e3562cef9660" providerId="ADAL" clId="{FC9B1636-71B7-4D89-BC98-8B60F341F97C}" dt="2024-05-02T08:17:04.245" v="66" actId="14100"/>
          <ac:picMkLst>
            <pc:docMk/>
            <pc:sldMk cId="1790130293" sldId="696"/>
            <ac:picMk id="6" creationId="{6BD00377-3320-56C9-2A60-FCCA05462423}"/>
          </ac:picMkLst>
        </pc:picChg>
        <pc:inkChg chg="add del">
          <ac:chgData name="Gumina Nicolò" userId="941a88b1-1d0b-401d-8d1b-e3562cef9660" providerId="ADAL" clId="{FC9B1636-71B7-4D89-BC98-8B60F341F97C}" dt="2024-05-02T08:18:18.896" v="88" actId="9405"/>
          <ac:inkMkLst>
            <pc:docMk/>
            <pc:sldMk cId="1790130293" sldId="696"/>
            <ac:inkMk id="9" creationId="{EE79761B-7953-00EC-E7F5-DF461C795064}"/>
          </ac:inkMkLst>
        </pc:inkChg>
        <pc:inkChg chg="add del">
          <ac:chgData name="Gumina Nicolò" userId="941a88b1-1d0b-401d-8d1b-e3562cef9660" providerId="ADAL" clId="{FC9B1636-71B7-4D89-BC98-8B60F341F97C}" dt="2024-05-02T08:18:18.321" v="87" actId="9405"/>
          <ac:inkMkLst>
            <pc:docMk/>
            <pc:sldMk cId="1790130293" sldId="696"/>
            <ac:inkMk id="11" creationId="{13DFD986-47B5-3D4D-CD95-F62DD41DAEA9}"/>
          </ac:inkMkLst>
        </pc:inkChg>
        <pc:inkChg chg="add del">
          <ac:chgData name="Gumina Nicolò" userId="941a88b1-1d0b-401d-8d1b-e3562cef9660" providerId="ADAL" clId="{FC9B1636-71B7-4D89-BC98-8B60F341F97C}" dt="2024-05-02T08:19:03.712" v="90" actId="9405"/>
          <ac:inkMkLst>
            <pc:docMk/>
            <pc:sldMk cId="1790130293" sldId="696"/>
            <ac:inkMk id="12" creationId="{390E642F-6D47-721B-CFDA-2ED500BEC2BC}"/>
          </ac:inkMkLst>
        </pc:inkChg>
        <pc:inkChg chg="add del">
          <ac:chgData name="Gumina Nicolò" userId="941a88b1-1d0b-401d-8d1b-e3562cef9660" providerId="ADAL" clId="{FC9B1636-71B7-4D89-BC98-8B60F341F97C}" dt="2024-05-02T08:20:00.001" v="92" actId="9405"/>
          <ac:inkMkLst>
            <pc:docMk/>
            <pc:sldMk cId="1790130293" sldId="696"/>
            <ac:inkMk id="13" creationId="{C7D4692E-D39F-4116-BBB3-28D5ABD1DD9D}"/>
          </ac:inkMkLst>
        </pc:inkChg>
        <pc:inkChg chg="add del">
          <ac:chgData name="Gumina Nicolò" userId="941a88b1-1d0b-401d-8d1b-e3562cef9660" providerId="ADAL" clId="{FC9B1636-71B7-4D89-BC98-8B60F341F97C}" dt="2024-05-02T08:21:11.114" v="94" actId="9405"/>
          <ac:inkMkLst>
            <pc:docMk/>
            <pc:sldMk cId="1790130293" sldId="696"/>
            <ac:inkMk id="14" creationId="{6E9E7081-37CF-C2A6-E790-83FC322A68DA}"/>
          </ac:inkMkLst>
        </pc:inkChg>
        <pc:inkChg chg="add del">
          <ac:chgData name="Gumina Nicolò" userId="941a88b1-1d0b-401d-8d1b-e3562cef9660" providerId="ADAL" clId="{FC9B1636-71B7-4D89-BC98-8B60F341F97C}" dt="2024-05-02T08:22:15.745" v="96" actId="9405"/>
          <ac:inkMkLst>
            <pc:docMk/>
            <pc:sldMk cId="1790130293" sldId="696"/>
            <ac:inkMk id="15" creationId="{D08D1F60-FAC5-CD76-0EF0-E8396FF2148E}"/>
          </ac:inkMkLst>
        </pc:inkChg>
        <pc:inkChg chg="add del">
          <ac:chgData name="Gumina Nicolò" userId="941a88b1-1d0b-401d-8d1b-e3562cef9660" providerId="ADAL" clId="{FC9B1636-71B7-4D89-BC98-8B60F341F97C}" dt="2024-05-02T08:23:25.524" v="104" actId="9405"/>
          <ac:inkMkLst>
            <pc:docMk/>
            <pc:sldMk cId="1790130293" sldId="696"/>
            <ac:inkMk id="16" creationId="{2DB48BDA-C706-270E-972E-80525A184071}"/>
          </ac:inkMkLst>
        </pc:inkChg>
        <pc:inkChg chg="add del">
          <ac:chgData name="Gumina Nicolò" userId="941a88b1-1d0b-401d-8d1b-e3562cef9660" providerId="ADAL" clId="{FC9B1636-71B7-4D89-BC98-8B60F341F97C}" dt="2024-05-02T08:23:24.915" v="103" actId="9405"/>
          <ac:inkMkLst>
            <pc:docMk/>
            <pc:sldMk cId="1790130293" sldId="696"/>
            <ac:inkMk id="17" creationId="{3BC3B2A6-FCC1-0136-7C16-0F064730AD7A}"/>
          </ac:inkMkLst>
        </pc:inkChg>
        <pc:cxnChg chg="add del">
          <ac:chgData name="Gumina Nicolò" userId="941a88b1-1d0b-401d-8d1b-e3562cef9660" providerId="ADAL" clId="{FC9B1636-71B7-4D89-BC98-8B60F341F97C}" dt="2024-05-02T08:22:58.418" v="100" actId="11529"/>
          <ac:cxnSpMkLst>
            <pc:docMk/>
            <pc:sldMk cId="1790130293" sldId="696"/>
            <ac:cxnSpMk id="19" creationId="{8218AC93-4374-1170-0439-D6D5535C3949}"/>
          </ac:cxnSpMkLst>
        </pc:cxnChg>
        <pc:cxnChg chg="add del">
          <ac:chgData name="Gumina Nicolò" userId="941a88b1-1d0b-401d-8d1b-e3562cef9660" providerId="ADAL" clId="{FC9B1636-71B7-4D89-BC98-8B60F341F97C}" dt="2024-05-02T08:23:23.579" v="102" actId="11529"/>
          <ac:cxnSpMkLst>
            <pc:docMk/>
            <pc:sldMk cId="1790130293" sldId="696"/>
            <ac:cxnSpMk id="21" creationId="{D702057A-30FA-D36E-1B47-EFC81D149863}"/>
          </ac:cxnSpMkLst>
        </pc:cxnChg>
        <pc:cxnChg chg="add mod">
          <ac:chgData name="Gumina Nicolò" userId="941a88b1-1d0b-401d-8d1b-e3562cef9660" providerId="ADAL" clId="{FC9B1636-71B7-4D89-BC98-8B60F341F97C}" dt="2024-05-02T08:28:39.476" v="145" actId="14100"/>
          <ac:cxnSpMkLst>
            <pc:docMk/>
            <pc:sldMk cId="1790130293" sldId="696"/>
            <ac:cxnSpMk id="24" creationId="{43B55BBC-9E1F-6F89-54CB-5E81B500389C}"/>
          </ac:cxnSpMkLst>
        </pc:cxnChg>
        <pc:cxnChg chg="add mod">
          <ac:chgData name="Gumina Nicolò" userId="941a88b1-1d0b-401d-8d1b-e3562cef9660" providerId="ADAL" clId="{FC9B1636-71B7-4D89-BC98-8B60F341F97C}" dt="2024-05-02T08:28:28.358" v="143" actId="14100"/>
          <ac:cxnSpMkLst>
            <pc:docMk/>
            <pc:sldMk cId="1790130293" sldId="696"/>
            <ac:cxnSpMk id="27" creationId="{399614A6-1B30-8A57-B77A-C6ACD7AECBE0}"/>
          </ac:cxnSpMkLst>
        </pc:cxnChg>
      </pc:sldChg>
      <pc:sldChg chg="addSp modSp mod">
        <pc:chgData name="Gumina Nicolò" userId="941a88b1-1d0b-401d-8d1b-e3562cef9660" providerId="ADAL" clId="{FC9B1636-71B7-4D89-BC98-8B60F341F97C}" dt="2024-05-02T08:38:12.219" v="361" actId="1076"/>
        <pc:sldMkLst>
          <pc:docMk/>
          <pc:sldMk cId="1882606778" sldId="697"/>
        </pc:sldMkLst>
        <pc:spChg chg="mod">
          <ac:chgData name="Gumina Nicolò" userId="941a88b1-1d0b-401d-8d1b-e3562cef9660" providerId="ADAL" clId="{FC9B1636-71B7-4D89-BC98-8B60F341F97C}" dt="2024-05-02T08:32:51.170" v="192" actId="20577"/>
          <ac:spMkLst>
            <pc:docMk/>
            <pc:sldMk cId="1882606778" sldId="697"/>
            <ac:spMk id="8" creationId="{00000000-0000-0000-0000-000000000000}"/>
          </ac:spMkLst>
        </pc:spChg>
        <pc:cxnChg chg="add mod">
          <ac:chgData name="Gumina Nicolò" userId="941a88b1-1d0b-401d-8d1b-e3562cef9660" providerId="ADAL" clId="{FC9B1636-71B7-4D89-BC98-8B60F341F97C}" dt="2024-05-02T08:38:12.219" v="361" actId="1076"/>
          <ac:cxnSpMkLst>
            <pc:docMk/>
            <pc:sldMk cId="1882606778" sldId="697"/>
            <ac:cxnSpMk id="3" creationId="{189D570A-1D77-8810-E7D2-0B891AEBBEA2}"/>
          </ac:cxnSpMkLst>
        </pc:cxnChg>
      </pc:sldChg>
      <pc:sldChg chg="addSp delSp modSp mod">
        <pc:chgData name="Gumina Nicolò" userId="941a88b1-1d0b-401d-8d1b-e3562cef9660" providerId="ADAL" clId="{FC9B1636-71B7-4D89-BC98-8B60F341F97C}" dt="2024-05-02T08:51:25.884" v="406" actId="20577"/>
        <pc:sldMkLst>
          <pc:docMk/>
          <pc:sldMk cId="1548383516" sldId="698"/>
        </pc:sldMkLst>
        <pc:spChg chg="mod">
          <ac:chgData name="Gumina Nicolò" userId="941a88b1-1d0b-401d-8d1b-e3562cef9660" providerId="ADAL" clId="{FC9B1636-71B7-4D89-BC98-8B60F341F97C}" dt="2024-05-02T08:32:30.733" v="188" actId="20577"/>
          <ac:spMkLst>
            <pc:docMk/>
            <pc:sldMk cId="1548383516" sldId="698"/>
            <ac:spMk id="8" creationId="{00000000-0000-0000-0000-000000000000}"/>
          </ac:spMkLst>
        </pc:spChg>
        <pc:graphicFrameChg chg="mod modGraphic">
          <ac:chgData name="Gumina Nicolò" userId="941a88b1-1d0b-401d-8d1b-e3562cef9660" providerId="ADAL" clId="{FC9B1636-71B7-4D89-BC98-8B60F341F97C}" dt="2024-05-02T08:51:25.884" v="406" actId="20577"/>
          <ac:graphicFrameMkLst>
            <pc:docMk/>
            <pc:sldMk cId="1548383516" sldId="698"/>
            <ac:graphicFrameMk id="12" creationId="{7B28AD7F-27F7-A40F-77D3-E03110C09B17}"/>
          </ac:graphicFrameMkLst>
        </pc:graphicFrameChg>
        <pc:cxnChg chg="add del mod">
          <ac:chgData name="Gumina Nicolò" userId="941a88b1-1d0b-401d-8d1b-e3562cef9660" providerId="ADAL" clId="{FC9B1636-71B7-4D89-BC98-8B60F341F97C}" dt="2024-05-02T08:50:33.936" v="403" actId="478"/>
          <ac:cxnSpMkLst>
            <pc:docMk/>
            <pc:sldMk cId="1548383516" sldId="698"/>
            <ac:cxnSpMk id="3" creationId="{9173D77F-E66D-55B2-EE81-527779067EB3}"/>
          </ac:cxnSpMkLst>
        </pc:cxnChg>
        <pc:cxnChg chg="add del mod">
          <ac:chgData name="Gumina Nicolò" userId="941a88b1-1d0b-401d-8d1b-e3562cef9660" providerId="ADAL" clId="{FC9B1636-71B7-4D89-BC98-8B60F341F97C}" dt="2024-05-02T08:50:52.470" v="404" actId="478"/>
          <ac:cxnSpMkLst>
            <pc:docMk/>
            <pc:sldMk cId="1548383516" sldId="698"/>
            <ac:cxnSpMk id="4" creationId="{11CF67FC-E4D0-7A12-9E22-6755DC592EE0}"/>
          </ac:cxnSpMkLst>
        </pc:cxnChg>
      </pc:sldChg>
      <pc:sldChg chg="modSp mod">
        <pc:chgData name="Gumina Nicolò" userId="941a88b1-1d0b-401d-8d1b-e3562cef9660" providerId="ADAL" clId="{FC9B1636-71B7-4D89-BC98-8B60F341F97C}" dt="2024-05-02T09:00:22.843" v="565" actId="20577"/>
        <pc:sldMkLst>
          <pc:docMk/>
          <pc:sldMk cId="3808900808" sldId="699"/>
        </pc:sldMkLst>
        <pc:spChg chg="mod">
          <ac:chgData name="Gumina Nicolò" userId="941a88b1-1d0b-401d-8d1b-e3562cef9660" providerId="ADAL" clId="{FC9B1636-71B7-4D89-BC98-8B60F341F97C}" dt="2024-05-02T08:33:24.969" v="198" actId="20577"/>
          <ac:spMkLst>
            <pc:docMk/>
            <pc:sldMk cId="3808900808" sldId="699"/>
            <ac:spMk id="8" creationId="{00000000-0000-0000-0000-000000000000}"/>
          </ac:spMkLst>
        </pc:spChg>
        <pc:graphicFrameChg chg="modGraphic">
          <ac:chgData name="Gumina Nicolò" userId="941a88b1-1d0b-401d-8d1b-e3562cef9660" providerId="ADAL" clId="{FC9B1636-71B7-4D89-BC98-8B60F341F97C}" dt="2024-05-02T09:00:22.843" v="565" actId="20577"/>
          <ac:graphicFrameMkLst>
            <pc:docMk/>
            <pc:sldMk cId="3808900808" sldId="699"/>
            <ac:graphicFrameMk id="12" creationId="{7B28AD7F-27F7-A40F-77D3-E03110C09B17}"/>
          </ac:graphicFrameMkLst>
        </pc:graphicFrameChg>
      </pc:sldChg>
      <pc:sldChg chg="addSp delSp modSp mod">
        <pc:chgData name="Gumina Nicolò" userId="941a88b1-1d0b-401d-8d1b-e3562cef9660" providerId="ADAL" clId="{FC9B1636-71B7-4D89-BC98-8B60F341F97C}" dt="2024-05-02T09:09:40.925" v="588" actId="478"/>
        <pc:sldMkLst>
          <pc:docMk/>
          <pc:sldMk cId="37004813" sldId="700"/>
        </pc:sldMkLst>
        <pc:spChg chg="del">
          <ac:chgData name="Gumina Nicolò" userId="941a88b1-1d0b-401d-8d1b-e3562cef9660" providerId="ADAL" clId="{FC9B1636-71B7-4D89-BC98-8B60F341F97C}" dt="2024-05-02T09:09:40.925" v="588" actId="478"/>
          <ac:spMkLst>
            <pc:docMk/>
            <pc:sldMk cId="37004813" sldId="700"/>
            <ac:spMk id="5" creationId="{C0DCDC13-E271-5889-20BE-B80D199FFD67}"/>
          </ac:spMkLst>
        </pc:spChg>
        <pc:spChg chg="mod">
          <ac:chgData name="Gumina Nicolò" userId="941a88b1-1d0b-401d-8d1b-e3562cef9660" providerId="ADAL" clId="{FC9B1636-71B7-4D89-BC98-8B60F341F97C}" dt="2024-05-02T08:33:34.316" v="200" actId="20577"/>
          <ac:spMkLst>
            <pc:docMk/>
            <pc:sldMk cId="37004813" sldId="700"/>
            <ac:spMk id="8" creationId="{00000000-0000-0000-0000-000000000000}"/>
          </ac:spMkLst>
        </pc:spChg>
        <pc:picChg chg="del">
          <ac:chgData name="Gumina Nicolò" userId="941a88b1-1d0b-401d-8d1b-e3562cef9660" providerId="ADAL" clId="{FC9B1636-71B7-4D89-BC98-8B60F341F97C}" dt="2024-05-02T09:01:30.653" v="566" actId="478"/>
          <ac:picMkLst>
            <pc:docMk/>
            <pc:sldMk cId="37004813" sldId="700"/>
            <ac:picMk id="3" creationId="{477776DC-7C9D-FAA9-11D0-C8F10285E663}"/>
          </ac:picMkLst>
        </pc:picChg>
        <pc:picChg chg="add mod">
          <ac:chgData name="Gumina Nicolò" userId="941a88b1-1d0b-401d-8d1b-e3562cef9660" providerId="ADAL" clId="{FC9B1636-71B7-4D89-BC98-8B60F341F97C}" dt="2024-05-02T09:06:24.147" v="570" actId="1076"/>
          <ac:picMkLst>
            <pc:docMk/>
            <pc:sldMk cId="37004813" sldId="700"/>
            <ac:picMk id="4" creationId="{F3A101BB-931B-AC87-F4DA-7F4B0C0BC23E}"/>
          </ac:picMkLst>
        </pc:picChg>
      </pc:sldChg>
      <pc:sldChg chg="addSp delSp modSp mod">
        <pc:chgData name="Gumina Nicolò" userId="941a88b1-1d0b-401d-8d1b-e3562cef9660" providerId="ADAL" clId="{FC9B1636-71B7-4D89-BC98-8B60F341F97C}" dt="2024-05-02T09:07:31.663" v="576" actId="478"/>
        <pc:sldMkLst>
          <pc:docMk/>
          <pc:sldMk cId="833454487" sldId="701"/>
        </pc:sldMkLst>
        <pc:spChg chg="del">
          <ac:chgData name="Gumina Nicolò" userId="941a88b1-1d0b-401d-8d1b-e3562cef9660" providerId="ADAL" clId="{FC9B1636-71B7-4D89-BC98-8B60F341F97C}" dt="2024-05-02T09:07:31.663" v="576" actId="478"/>
          <ac:spMkLst>
            <pc:docMk/>
            <pc:sldMk cId="833454487" sldId="701"/>
            <ac:spMk id="5" creationId="{407AA284-49F3-EFAE-5898-9B5FD48C7CEF}"/>
          </ac:spMkLst>
        </pc:spChg>
        <pc:spChg chg="mod">
          <ac:chgData name="Gumina Nicolò" userId="941a88b1-1d0b-401d-8d1b-e3562cef9660" providerId="ADAL" clId="{FC9B1636-71B7-4D89-BC98-8B60F341F97C}" dt="2024-05-02T08:33:38.727" v="202" actId="20577"/>
          <ac:spMkLst>
            <pc:docMk/>
            <pc:sldMk cId="833454487" sldId="701"/>
            <ac:spMk id="8" creationId="{00000000-0000-0000-0000-000000000000}"/>
          </ac:spMkLst>
        </pc:spChg>
        <pc:picChg chg="add mod">
          <ac:chgData name="Gumina Nicolò" userId="941a88b1-1d0b-401d-8d1b-e3562cef9660" providerId="ADAL" clId="{FC9B1636-71B7-4D89-BC98-8B60F341F97C}" dt="2024-05-02T09:07:27.013" v="575" actId="1076"/>
          <ac:picMkLst>
            <pc:docMk/>
            <pc:sldMk cId="833454487" sldId="701"/>
            <ac:picMk id="3" creationId="{7A86A8B1-0944-7653-24C9-AD67FE85979E}"/>
          </ac:picMkLst>
        </pc:picChg>
        <pc:picChg chg="del">
          <ac:chgData name="Gumina Nicolò" userId="941a88b1-1d0b-401d-8d1b-e3562cef9660" providerId="ADAL" clId="{FC9B1636-71B7-4D89-BC98-8B60F341F97C}" dt="2024-05-02T09:06:54.323" v="571" actId="478"/>
          <ac:picMkLst>
            <pc:docMk/>
            <pc:sldMk cId="833454487" sldId="701"/>
            <ac:picMk id="4" creationId="{2229604E-3137-4828-BA4C-AA4CAF81DA8E}"/>
          </ac:picMkLst>
        </pc:picChg>
      </pc:sldChg>
      <pc:sldChg chg="addSp delSp modSp mod">
        <pc:chgData name="Gumina Nicolò" userId="941a88b1-1d0b-401d-8d1b-e3562cef9660" providerId="ADAL" clId="{FC9B1636-71B7-4D89-BC98-8B60F341F97C}" dt="2024-05-02T09:08:12.198" v="581" actId="1076"/>
        <pc:sldMkLst>
          <pc:docMk/>
          <pc:sldMk cId="656737708" sldId="702"/>
        </pc:sldMkLst>
        <pc:spChg chg="mod">
          <ac:chgData name="Gumina Nicolò" userId="941a88b1-1d0b-401d-8d1b-e3562cef9660" providerId="ADAL" clId="{FC9B1636-71B7-4D89-BC98-8B60F341F97C}" dt="2024-05-02T08:33:43.796" v="204" actId="20577"/>
          <ac:spMkLst>
            <pc:docMk/>
            <pc:sldMk cId="656737708" sldId="702"/>
            <ac:spMk id="8" creationId="{00000000-0000-0000-0000-000000000000}"/>
          </ac:spMkLst>
        </pc:spChg>
        <pc:picChg chg="del">
          <ac:chgData name="Gumina Nicolò" userId="941a88b1-1d0b-401d-8d1b-e3562cef9660" providerId="ADAL" clId="{FC9B1636-71B7-4D89-BC98-8B60F341F97C}" dt="2024-05-02T09:07:49.403" v="577" actId="478"/>
          <ac:picMkLst>
            <pc:docMk/>
            <pc:sldMk cId="656737708" sldId="702"/>
            <ac:picMk id="3" creationId="{C8A6CF6E-0FDB-2C0D-CA85-04AF2B6EC293}"/>
          </ac:picMkLst>
        </pc:picChg>
        <pc:picChg chg="add mod">
          <ac:chgData name="Gumina Nicolò" userId="941a88b1-1d0b-401d-8d1b-e3562cef9660" providerId="ADAL" clId="{FC9B1636-71B7-4D89-BC98-8B60F341F97C}" dt="2024-05-02T09:08:12.198" v="581" actId="1076"/>
          <ac:picMkLst>
            <pc:docMk/>
            <pc:sldMk cId="656737708" sldId="702"/>
            <ac:picMk id="4" creationId="{7E11AC97-1797-A11F-EACE-8F564D724310}"/>
          </ac:picMkLst>
        </pc:picChg>
      </pc:sldChg>
      <pc:sldChg chg="addSp delSp modSp mod">
        <pc:chgData name="Gumina Nicolò" userId="941a88b1-1d0b-401d-8d1b-e3562cef9660" providerId="ADAL" clId="{FC9B1636-71B7-4D89-BC98-8B60F341F97C}" dt="2024-05-02T09:08:40.479" v="586" actId="962"/>
        <pc:sldMkLst>
          <pc:docMk/>
          <pc:sldMk cId="91768485" sldId="703"/>
        </pc:sldMkLst>
        <pc:spChg chg="mod">
          <ac:chgData name="Gumina Nicolò" userId="941a88b1-1d0b-401d-8d1b-e3562cef9660" providerId="ADAL" clId="{FC9B1636-71B7-4D89-BC98-8B60F341F97C}" dt="2024-05-02T08:33:48.900" v="206" actId="20577"/>
          <ac:spMkLst>
            <pc:docMk/>
            <pc:sldMk cId="91768485" sldId="703"/>
            <ac:spMk id="8" creationId="{00000000-0000-0000-0000-000000000000}"/>
          </ac:spMkLst>
        </pc:spChg>
        <pc:picChg chg="add mod">
          <ac:chgData name="Gumina Nicolò" userId="941a88b1-1d0b-401d-8d1b-e3562cef9660" providerId="ADAL" clId="{FC9B1636-71B7-4D89-BC98-8B60F341F97C}" dt="2024-05-02T09:08:40.479" v="586" actId="962"/>
          <ac:picMkLst>
            <pc:docMk/>
            <pc:sldMk cId="91768485" sldId="703"/>
            <ac:picMk id="3" creationId="{84AD88B5-0B71-7397-40CF-466126929DE7}"/>
          </ac:picMkLst>
        </pc:picChg>
        <pc:picChg chg="del">
          <ac:chgData name="Gumina Nicolò" userId="941a88b1-1d0b-401d-8d1b-e3562cef9660" providerId="ADAL" clId="{FC9B1636-71B7-4D89-BC98-8B60F341F97C}" dt="2024-05-02T09:08:22.334" v="582" actId="478"/>
          <ac:picMkLst>
            <pc:docMk/>
            <pc:sldMk cId="91768485" sldId="703"/>
            <ac:picMk id="4" creationId="{983E8285-4D81-30EB-E579-B8B4DE2DD49F}"/>
          </ac:picMkLst>
        </pc:picChg>
      </pc:sldChg>
      <pc:sldChg chg="del">
        <pc:chgData name="Gumina Nicolò" userId="941a88b1-1d0b-401d-8d1b-e3562cef9660" providerId="ADAL" clId="{FC9B1636-71B7-4D89-BC98-8B60F341F97C}" dt="2024-05-02T09:09:16.641" v="587" actId="2696"/>
        <pc:sldMkLst>
          <pc:docMk/>
          <pc:sldMk cId="4016088365" sldId="704"/>
        </pc:sldMkLst>
      </pc:sldChg>
      <pc:sldChg chg="addSp delSp modSp mod">
        <pc:chgData name="Gumina Nicolò" userId="941a88b1-1d0b-401d-8d1b-e3562cef9660" providerId="ADAL" clId="{FC9B1636-71B7-4D89-BC98-8B60F341F97C}" dt="2024-05-03T07:47:31.267" v="2857" actId="1076"/>
        <pc:sldMkLst>
          <pc:docMk/>
          <pc:sldMk cId="3584680721" sldId="705"/>
        </pc:sldMkLst>
        <pc:spChg chg="add mod">
          <ac:chgData name="Gumina Nicolò" userId="941a88b1-1d0b-401d-8d1b-e3562cef9660" providerId="ADAL" clId="{FC9B1636-71B7-4D89-BC98-8B60F341F97C}" dt="2024-05-03T07:47:31.267" v="2857" actId="1076"/>
          <ac:spMkLst>
            <pc:docMk/>
            <pc:sldMk cId="3584680721" sldId="705"/>
            <ac:spMk id="2" creationId="{0324C64B-99A6-D9C9-308D-AB00074D6E14}"/>
          </ac:spMkLst>
        </pc:spChg>
        <pc:spChg chg="add mod">
          <ac:chgData name="Gumina Nicolò" userId="941a88b1-1d0b-401d-8d1b-e3562cef9660" providerId="ADAL" clId="{FC9B1636-71B7-4D89-BC98-8B60F341F97C}" dt="2024-05-03T07:46:52.013" v="2855" actId="1076"/>
          <ac:spMkLst>
            <pc:docMk/>
            <pc:sldMk cId="3584680721" sldId="705"/>
            <ac:spMk id="3" creationId="{7836315C-1C7A-F1B8-06C0-87DD1C38A14A}"/>
          </ac:spMkLst>
        </pc:spChg>
        <pc:spChg chg="mod">
          <ac:chgData name="Gumina Nicolò" userId="941a88b1-1d0b-401d-8d1b-e3562cef9660" providerId="ADAL" clId="{FC9B1636-71B7-4D89-BC98-8B60F341F97C}" dt="2024-05-03T07:45:57.381" v="2844" actId="1076"/>
          <ac:spMkLst>
            <pc:docMk/>
            <pc:sldMk cId="3584680721" sldId="705"/>
            <ac:spMk id="6" creationId="{00000000-0000-0000-0000-000000000000}"/>
          </ac:spMkLst>
        </pc:spChg>
        <pc:spChg chg="mod">
          <ac:chgData name="Gumina Nicolò" userId="941a88b1-1d0b-401d-8d1b-e3562cef9660" providerId="ADAL" clId="{FC9B1636-71B7-4D89-BC98-8B60F341F97C}" dt="2024-05-02T08:33:59.621" v="208" actId="20577"/>
          <ac:spMkLst>
            <pc:docMk/>
            <pc:sldMk cId="3584680721" sldId="705"/>
            <ac:spMk id="8" creationId="{00000000-0000-0000-0000-000000000000}"/>
          </ac:spMkLst>
        </pc:spChg>
        <pc:spChg chg="mod">
          <ac:chgData name="Gumina Nicolò" userId="941a88b1-1d0b-401d-8d1b-e3562cef9660" providerId="ADAL" clId="{FC9B1636-71B7-4D89-BC98-8B60F341F97C}" dt="2024-05-03T07:47:24.492" v="2856" actId="1076"/>
          <ac:spMkLst>
            <pc:docMk/>
            <pc:sldMk cId="3584680721" sldId="705"/>
            <ac:spMk id="11" creationId="{481FCAE3-F7A9-C253-FBF5-6C768C8EDDB5}"/>
          </ac:spMkLst>
        </pc:spChg>
        <pc:spChg chg="mod">
          <ac:chgData name="Gumina Nicolò" userId="941a88b1-1d0b-401d-8d1b-e3562cef9660" providerId="ADAL" clId="{FC9B1636-71B7-4D89-BC98-8B60F341F97C}" dt="2024-05-02T09:09:55.854" v="592" actId="20577"/>
          <ac:spMkLst>
            <pc:docMk/>
            <pc:sldMk cId="3584680721" sldId="705"/>
            <ac:spMk id="22" creationId="{00000000-0000-0000-0000-000000000000}"/>
          </ac:spMkLst>
        </pc:spChg>
        <pc:picChg chg="del mod">
          <ac:chgData name="Gumina Nicolò" userId="941a88b1-1d0b-401d-8d1b-e3562cef9660" providerId="ADAL" clId="{FC9B1636-71B7-4D89-BC98-8B60F341F97C}" dt="2024-05-02T09:14:03.199" v="870" actId="478"/>
          <ac:picMkLst>
            <pc:docMk/>
            <pc:sldMk cId="3584680721" sldId="705"/>
            <ac:picMk id="9" creationId="{9595E231-06FB-5E16-8713-D16668B33814}"/>
          </ac:picMkLst>
        </pc:picChg>
      </pc:sldChg>
      <pc:sldChg chg="delSp modSp mod">
        <pc:chgData name="Gumina Nicolò" userId="941a88b1-1d0b-401d-8d1b-e3562cef9660" providerId="ADAL" clId="{FC9B1636-71B7-4D89-BC98-8B60F341F97C}" dt="2024-05-02T10:36:56.835" v="2372" actId="20577"/>
        <pc:sldMkLst>
          <pc:docMk/>
          <pc:sldMk cId="1132286559" sldId="706"/>
        </pc:sldMkLst>
        <pc:spChg chg="mod">
          <ac:chgData name="Gumina Nicolò" userId="941a88b1-1d0b-401d-8d1b-e3562cef9660" providerId="ADAL" clId="{FC9B1636-71B7-4D89-BC98-8B60F341F97C}" dt="2024-05-02T10:36:56.835" v="2372" actId="20577"/>
          <ac:spMkLst>
            <pc:docMk/>
            <pc:sldMk cId="1132286559" sldId="706"/>
            <ac:spMk id="3" creationId="{1B4AF375-C2D2-1722-03E6-BED164123380}"/>
          </ac:spMkLst>
        </pc:spChg>
        <pc:spChg chg="mod">
          <ac:chgData name="Gumina Nicolò" userId="941a88b1-1d0b-401d-8d1b-e3562cef9660" providerId="ADAL" clId="{FC9B1636-71B7-4D89-BC98-8B60F341F97C}" dt="2024-05-02T08:58:05.935" v="551" actId="1076"/>
          <ac:spMkLst>
            <pc:docMk/>
            <pc:sldMk cId="1132286559" sldId="706"/>
            <ac:spMk id="4" creationId="{133312C4-8B86-B2DC-14C8-5FF0FCAC7B73}"/>
          </ac:spMkLst>
        </pc:spChg>
        <pc:spChg chg="del mod">
          <ac:chgData name="Gumina Nicolò" userId="941a88b1-1d0b-401d-8d1b-e3562cef9660" providerId="ADAL" clId="{FC9B1636-71B7-4D89-BC98-8B60F341F97C}" dt="2024-05-02T08:57:14.017" v="548" actId="21"/>
          <ac:spMkLst>
            <pc:docMk/>
            <pc:sldMk cId="1132286559" sldId="706"/>
            <ac:spMk id="5" creationId="{CCD68EC7-8BD9-166D-5C02-8AFBA184C527}"/>
          </ac:spMkLst>
        </pc:spChg>
        <pc:spChg chg="mod">
          <ac:chgData name="Gumina Nicolò" userId="941a88b1-1d0b-401d-8d1b-e3562cef9660" providerId="ADAL" clId="{FC9B1636-71B7-4D89-BC98-8B60F341F97C}" dt="2024-05-02T08:58:15.272" v="553" actId="1076"/>
          <ac:spMkLst>
            <pc:docMk/>
            <pc:sldMk cId="1132286559" sldId="706"/>
            <ac:spMk id="6" creationId="{9D928F62-1F37-85F7-3F28-90EF7B7ECC8A}"/>
          </ac:spMkLst>
        </pc:spChg>
        <pc:spChg chg="mod">
          <ac:chgData name="Gumina Nicolò" userId="941a88b1-1d0b-401d-8d1b-e3562cef9660" providerId="ADAL" clId="{FC9B1636-71B7-4D89-BC98-8B60F341F97C}" dt="2024-05-02T08:33:02.254" v="194" actId="20577"/>
          <ac:spMkLst>
            <pc:docMk/>
            <pc:sldMk cId="1132286559" sldId="706"/>
            <ac:spMk id="8" creationId="{00000000-0000-0000-0000-000000000000}"/>
          </ac:spMkLst>
        </pc:spChg>
        <pc:picChg chg="mod">
          <ac:chgData name="Gumina Nicolò" userId="941a88b1-1d0b-401d-8d1b-e3562cef9660" providerId="ADAL" clId="{FC9B1636-71B7-4D89-BC98-8B60F341F97C}" dt="2024-05-02T08:58:08.832" v="552" actId="1076"/>
          <ac:picMkLst>
            <pc:docMk/>
            <pc:sldMk cId="1132286559" sldId="706"/>
            <ac:picMk id="2050" creationId="{DD99F93D-1BE0-390B-79C6-5929F74821B5}"/>
          </ac:picMkLst>
        </pc:picChg>
        <pc:picChg chg="mod">
          <ac:chgData name="Gumina Nicolò" userId="941a88b1-1d0b-401d-8d1b-e3562cef9660" providerId="ADAL" clId="{FC9B1636-71B7-4D89-BC98-8B60F341F97C}" dt="2024-05-02T08:58:20.101" v="554" actId="1076"/>
          <ac:picMkLst>
            <pc:docMk/>
            <pc:sldMk cId="1132286559" sldId="706"/>
            <ac:picMk id="2052" creationId="{ACCB4626-49DE-EF29-D5B7-3F09F3D9A741}"/>
          </ac:picMkLst>
        </pc:picChg>
      </pc:sldChg>
      <pc:sldChg chg="modSp mod">
        <pc:chgData name="Gumina Nicolò" userId="941a88b1-1d0b-401d-8d1b-e3562cef9660" providerId="ADAL" clId="{FC9B1636-71B7-4D89-BC98-8B60F341F97C}" dt="2024-05-03T06:32:20.443" v="2811" actId="6549"/>
        <pc:sldMkLst>
          <pc:docMk/>
          <pc:sldMk cId="2749689056" sldId="707"/>
        </pc:sldMkLst>
        <pc:spChg chg="mod">
          <ac:chgData name="Gumina Nicolò" userId="941a88b1-1d0b-401d-8d1b-e3562cef9660" providerId="ADAL" clId="{FC9B1636-71B7-4D89-BC98-8B60F341F97C}" dt="2024-05-02T08:35:35.907" v="218" actId="20577"/>
          <ac:spMkLst>
            <pc:docMk/>
            <pc:sldMk cId="2749689056" sldId="707"/>
            <ac:spMk id="8" creationId="{00000000-0000-0000-0000-000000000000}"/>
          </ac:spMkLst>
        </pc:spChg>
        <pc:spChg chg="mod">
          <ac:chgData name="Gumina Nicolò" userId="941a88b1-1d0b-401d-8d1b-e3562cef9660" providerId="ADAL" clId="{FC9B1636-71B7-4D89-BC98-8B60F341F97C}" dt="2024-05-03T06:32:20.443" v="2811" actId="6549"/>
          <ac:spMkLst>
            <pc:docMk/>
            <pc:sldMk cId="2749689056" sldId="707"/>
            <ac:spMk id="22" creationId="{00000000-0000-0000-0000-000000000000}"/>
          </ac:spMkLst>
        </pc:spChg>
      </pc:sldChg>
      <pc:sldChg chg="modSp mod">
        <pc:chgData name="Gumina Nicolò" userId="941a88b1-1d0b-401d-8d1b-e3562cef9660" providerId="ADAL" clId="{FC9B1636-71B7-4D89-BC98-8B60F341F97C}" dt="2024-05-02T10:37:44.839" v="2374" actId="115"/>
        <pc:sldMkLst>
          <pc:docMk/>
          <pc:sldMk cId="1815658763" sldId="708"/>
        </pc:sldMkLst>
        <pc:spChg chg="mod">
          <ac:chgData name="Gumina Nicolò" userId="941a88b1-1d0b-401d-8d1b-e3562cef9660" providerId="ADAL" clId="{FC9B1636-71B7-4D89-BC98-8B60F341F97C}" dt="2024-05-02T08:33:20.115" v="196" actId="20577"/>
          <ac:spMkLst>
            <pc:docMk/>
            <pc:sldMk cId="1815658763" sldId="708"/>
            <ac:spMk id="8" creationId="{00000000-0000-0000-0000-000000000000}"/>
          </ac:spMkLst>
        </pc:spChg>
        <pc:spChg chg="mod">
          <ac:chgData name="Gumina Nicolò" userId="941a88b1-1d0b-401d-8d1b-e3562cef9660" providerId="ADAL" clId="{FC9B1636-71B7-4D89-BC98-8B60F341F97C}" dt="2024-05-02T10:37:44.839" v="2374" actId="115"/>
          <ac:spMkLst>
            <pc:docMk/>
            <pc:sldMk cId="1815658763" sldId="708"/>
            <ac:spMk id="13" creationId="{05CAA207-11FF-A2A4-0F94-1F10A8C29B20}"/>
          </ac:spMkLst>
        </pc:spChg>
      </pc:sldChg>
    </pc:docChg>
  </pc:docChgLst>
  <pc:docChgLst>
    <pc:chgData name="Barbassa Elisabetta" userId="S::e.barbassa@inail.it::08b9fa3e-bfce-40b1-bd43-78e00b45295c" providerId="AD" clId="Web-{51DAF11A-46DE-429F-B3A9-502A263F656C}"/>
    <pc:docChg chg="modSld">
      <pc:chgData name="Barbassa Elisabetta" userId="S::e.barbassa@inail.it::08b9fa3e-bfce-40b1-bd43-78e00b45295c" providerId="AD" clId="Web-{51DAF11A-46DE-429F-B3A9-502A263F656C}" dt="2020-05-20T12:40:46.469" v="383" actId="1076"/>
      <pc:docMkLst>
        <pc:docMk/>
      </pc:docMkLst>
      <pc:sldChg chg="modSp">
        <pc:chgData name="Barbassa Elisabetta" userId="S::e.barbassa@inail.it::08b9fa3e-bfce-40b1-bd43-78e00b45295c" providerId="AD" clId="Web-{51DAF11A-46DE-429F-B3A9-502A263F656C}" dt="2020-05-20T12:40:46.469" v="383" actId="1076"/>
        <pc:sldMkLst>
          <pc:docMk/>
          <pc:sldMk cId="1317143545" sldId="699"/>
        </pc:sldMkLst>
        <pc:spChg chg="mod">
          <ac:chgData name="Barbassa Elisabetta" userId="S::e.barbassa@inail.it::08b9fa3e-bfce-40b1-bd43-78e00b45295c" providerId="AD" clId="Web-{51DAF11A-46DE-429F-B3A9-502A263F656C}" dt="2020-05-20T12:37:02.332" v="174" actId="1076"/>
          <ac:spMkLst>
            <pc:docMk/>
            <pc:sldMk cId="1317143545" sldId="699"/>
            <ac:spMk id="5" creationId="{00000000-0000-0000-0000-000000000000}"/>
          </ac:spMkLst>
        </pc:spChg>
        <pc:spChg chg="mod">
          <ac:chgData name="Barbassa Elisabetta" userId="S::e.barbassa@inail.it::08b9fa3e-bfce-40b1-bd43-78e00b45295c" providerId="AD" clId="Web-{51DAF11A-46DE-429F-B3A9-502A263F656C}" dt="2020-05-20T12:40:34.891" v="380" actId="20577"/>
          <ac:spMkLst>
            <pc:docMk/>
            <pc:sldMk cId="1317143545" sldId="699"/>
            <ac:spMk id="6" creationId="{00000000-0000-0000-0000-000000000000}"/>
          </ac:spMkLst>
        </pc:spChg>
        <pc:picChg chg="mod">
          <ac:chgData name="Barbassa Elisabetta" userId="S::e.barbassa@inail.it::08b9fa3e-bfce-40b1-bd43-78e00b45295c" providerId="AD" clId="Web-{51DAF11A-46DE-429F-B3A9-502A263F656C}" dt="2020-05-20T12:40:38.766" v="382" actId="1076"/>
          <ac:picMkLst>
            <pc:docMk/>
            <pc:sldMk cId="1317143545" sldId="699"/>
            <ac:picMk id="2" creationId="{1DF5BA15-7D34-4C50-9F1F-97859871FE44}"/>
          </ac:picMkLst>
        </pc:picChg>
        <pc:picChg chg="mod">
          <ac:chgData name="Barbassa Elisabetta" userId="S::e.barbassa@inail.it::08b9fa3e-bfce-40b1-bd43-78e00b45295c" providerId="AD" clId="Web-{51DAF11A-46DE-429F-B3A9-502A263F656C}" dt="2020-05-20T12:40:46.469" v="383" actId="1076"/>
          <ac:picMkLst>
            <pc:docMk/>
            <pc:sldMk cId="1317143545" sldId="699"/>
            <ac:picMk id="4" creationId="{7EAB8905-E440-447E-BB18-F86CFAAC4158}"/>
          </ac:picMkLst>
        </pc:picChg>
      </pc:sldChg>
    </pc:docChg>
  </pc:docChgLst>
  <pc:docChgLst>
    <pc:chgData name="Barbassa Elisabetta" userId="S::e.barbassa@inail.it::08b9fa3e-bfce-40b1-bd43-78e00b45295c" providerId="AD" clId="Web-{39FBF007-F5BD-4A8C-95E9-136A3406DE99}"/>
    <pc:docChg chg="modSld sldOrd">
      <pc:chgData name="Barbassa Elisabetta" userId="S::e.barbassa@inail.it::08b9fa3e-bfce-40b1-bd43-78e00b45295c" providerId="AD" clId="Web-{39FBF007-F5BD-4A8C-95E9-136A3406DE99}" dt="2020-05-21T12:53:03.807" v="244" actId="20577"/>
      <pc:docMkLst>
        <pc:docMk/>
      </pc:docMkLst>
      <pc:sldChg chg="modSp">
        <pc:chgData name="Barbassa Elisabetta" userId="S::e.barbassa@inail.it::08b9fa3e-bfce-40b1-bd43-78e00b45295c" providerId="AD" clId="Web-{39FBF007-F5BD-4A8C-95E9-136A3406DE99}" dt="2020-05-21T12:51:28.541" v="139" actId="20577"/>
        <pc:sldMkLst>
          <pc:docMk/>
          <pc:sldMk cId="3874796016" sldId="690"/>
        </pc:sldMkLst>
        <pc:spChg chg="mod">
          <ac:chgData name="Barbassa Elisabetta" userId="S::e.barbassa@inail.it::08b9fa3e-bfce-40b1-bd43-78e00b45295c" providerId="AD" clId="Web-{39FBF007-F5BD-4A8C-95E9-136A3406DE99}" dt="2020-05-21T12:51:28.541" v="139" actId="20577"/>
          <ac:spMkLst>
            <pc:docMk/>
            <pc:sldMk cId="3874796016" sldId="690"/>
            <ac:spMk id="5" creationId="{00000000-0000-0000-0000-000000000000}"/>
          </ac:spMkLst>
        </pc:spChg>
      </pc:sldChg>
      <pc:sldChg chg="modSp">
        <pc:chgData name="Barbassa Elisabetta" userId="S::e.barbassa@inail.it::08b9fa3e-bfce-40b1-bd43-78e00b45295c" providerId="AD" clId="Web-{39FBF007-F5BD-4A8C-95E9-136A3406DE99}" dt="2020-05-21T12:53:01.557" v="242" actId="20577"/>
        <pc:sldMkLst>
          <pc:docMk/>
          <pc:sldMk cId="195115671" sldId="703"/>
        </pc:sldMkLst>
        <pc:spChg chg="mod">
          <ac:chgData name="Barbassa Elisabetta" userId="S::e.barbassa@inail.it::08b9fa3e-bfce-40b1-bd43-78e00b45295c" providerId="AD" clId="Web-{39FBF007-F5BD-4A8C-95E9-136A3406DE99}" dt="2020-05-21T12:53:01.557" v="242" actId="20577"/>
          <ac:spMkLst>
            <pc:docMk/>
            <pc:sldMk cId="195115671" sldId="703"/>
            <ac:spMk id="5" creationId="{00000000-0000-0000-0000-000000000000}"/>
          </ac:spMkLst>
        </pc:spChg>
      </pc:sldChg>
      <pc:sldChg chg="ord">
        <pc:chgData name="Barbassa Elisabetta" userId="S::e.barbassa@inail.it::08b9fa3e-bfce-40b1-bd43-78e00b45295c" providerId="AD" clId="Web-{39FBF007-F5BD-4A8C-95E9-136A3406DE99}" dt="2020-05-21T12:46:37.866" v="0"/>
        <pc:sldMkLst>
          <pc:docMk/>
          <pc:sldMk cId="1681443437" sldId="707"/>
        </pc:sldMkLst>
      </pc:sldChg>
      <pc:sldChg chg="modSp">
        <pc:chgData name="Barbassa Elisabetta" userId="S::e.barbassa@inail.it::08b9fa3e-bfce-40b1-bd43-78e00b45295c" providerId="AD" clId="Web-{39FBF007-F5BD-4A8C-95E9-136A3406DE99}" dt="2020-05-21T12:46:54.273" v="3" actId="20577"/>
        <pc:sldMkLst>
          <pc:docMk/>
          <pc:sldMk cId="949337533" sldId="709"/>
        </pc:sldMkLst>
        <pc:spChg chg="mod">
          <ac:chgData name="Barbassa Elisabetta" userId="S::e.barbassa@inail.it::08b9fa3e-bfce-40b1-bd43-78e00b45295c" providerId="AD" clId="Web-{39FBF007-F5BD-4A8C-95E9-136A3406DE99}" dt="2020-05-21T12:46:54.273" v="3" actId="20577"/>
          <ac:spMkLst>
            <pc:docMk/>
            <pc:sldMk cId="949337533" sldId="709"/>
            <ac:spMk id="5" creationId="{00000000-0000-0000-0000-000000000000}"/>
          </ac:spMkLst>
        </pc:spChg>
      </pc:sldChg>
    </pc:docChg>
  </pc:docChgLst>
  <pc:docChgLst>
    <pc:chgData name="Brizi Federico" userId="S::f.brizi@inail.it::71486d6f-9ebb-4ae3-bc42-393cbb05963b" providerId="AD" clId="Web-{2C5F6581-C6FF-4CB4-86F1-D6D94DF1F072}"/>
    <pc:docChg chg="sldOrd">
      <pc:chgData name="Brizi Federico" userId="S::f.brizi@inail.it::71486d6f-9ebb-4ae3-bc42-393cbb05963b" providerId="AD" clId="Web-{2C5F6581-C6FF-4CB4-86F1-D6D94DF1F072}" dt="2020-05-21T14:00:00.215" v="0"/>
      <pc:docMkLst>
        <pc:docMk/>
      </pc:docMkLst>
      <pc:sldChg chg="ord">
        <pc:chgData name="Brizi Federico" userId="S::f.brizi@inail.it::71486d6f-9ebb-4ae3-bc42-393cbb05963b" providerId="AD" clId="Web-{2C5F6581-C6FF-4CB4-86F1-D6D94DF1F072}" dt="2020-05-21T14:00:00.215" v="0"/>
        <pc:sldMkLst>
          <pc:docMk/>
          <pc:sldMk cId="1681443437" sldId="707"/>
        </pc:sldMkLst>
      </pc:sldChg>
    </pc:docChg>
  </pc:docChgLst>
  <pc:docChgLst>
    <pc:chgData name="Brizi Federico" userId="S::f.brizi@inail.it::71486d6f-9ebb-4ae3-bc42-393cbb05963b" providerId="AD" clId="Web-{A7FB51AF-9B8A-47B2-9AB8-2BBD82091198}"/>
    <pc:docChg chg="modSld">
      <pc:chgData name="Brizi Federico" userId="S::f.brizi@inail.it::71486d6f-9ebb-4ae3-bc42-393cbb05963b" providerId="AD" clId="Web-{A7FB51AF-9B8A-47B2-9AB8-2BBD82091198}" dt="2020-05-20T12:48:43.368" v="4" actId="14100"/>
      <pc:docMkLst>
        <pc:docMk/>
      </pc:docMkLst>
      <pc:sldChg chg="modSp">
        <pc:chgData name="Brizi Federico" userId="S::f.brizi@inail.it::71486d6f-9ebb-4ae3-bc42-393cbb05963b" providerId="AD" clId="Web-{A7FB51AF-9B8A-47B2-9AB8-2BBD82091198}" dt="2020-05-20T12:48:43.368" v="4" actId="14100"/>
        <pc:sldMkLst>
          <pc:docMk/>
          <pc:sldMk cId="1317143545" sldId="699"/>
        </pc:sldMkLst>
        <pc:spChg chg="mod">
          <ac:chgData name="Brizi Federico" userId="S::f.brizi@inail.it::71486d6f-9ebb-4ae3-bc42-393cbb05963b" providerId="AD" clId="Web-{A7FB51AF-9B8A-47B2-9AB8-2BBD82091198}" dt="2020-05-20T12:48:28.883" v="1" actId="20577"/>
          <ac:spMkLst>
            <pc:docMk/>
            <pc:sldMk cId="1317143545" sldId="699"/>
            <ac:spMk id="6" creationId="{00000000-0000-0000-0000-000000000000}"/>
          </ac:spMkLst>
        </pc:spChg>
        <pc:picChg chg="mod">
          <ac:chgData name="Brizi Federico" userId="S::f.brizi@inail.it::71486d6f-9ebb-4ae3-bc42-393cbb05963b" providerId="AD" clId="Web-{A7FB51AF-9B8A-47B2-9AB8-2BBD82091198}" dt="2020-05-20T12:48:38.384" v="3" actId="14100"/>
          <ac:picMkLst>
            <pc:docMk/>
            <pc:sldMk cId="1317143545" sldId="699"/>
            <ac:picMk id="2" creationId="{1DF5BA15-7D34-4C50-9F1F-97859871FE44}"/>
          </ac:picMkLst>
        </pc:picChg>
        <pc:picChg chg="mod">
          <ac:chgData name="Brizi Federico" userId="S::f.brizi@inail.it::71486d6f-9ebb-4ae3-bc42-393cbb05963b" providerId="AD" clId="Web-{A7FB51AF-9B8A-47B2-9AB8-2BBD82091198}" dt="2020-05-20T12:48:43.368" v="4" actId="14100"/>
          <ac:picMkLst>
            <pc:docMk/>
            <pc:sldMk cId="1317143545" sldId="699"/>
            <ac:picMk id="4" creationId="{7EAB8905-E440-447E-BB18-F86CFAAC4158}"/>
          </ac:picMkLst>
        </pc:picChg>
      </pc:sldChg>
    </pc:docChg>
  </pc:docChgLst>
  <pc:docChgLst>
    <pc:chgData name="Brizi Federico" userId="S::f.brizi@inail.it::71486d6f-9ebb-4ae3-bc42-393cbb05963b" providerId="AD" clId="Web-{F3C88DA6-FD41-4636-8524-1E049CA4F465}"/>
    <pc:docChg chg="delSld modSld">
      <pc:chgData name="Brizi Federico" userId="S::f.brizi@inail.it::71486d6f-9ebb-4ae3-bc42-393cbb05963b" providerId="AD" clId="Web-{F3C88DA6-FD41-4636-8524-1E049CA4F465}" dt="2020-05-19T06:46:37.056" v="187" actId="20577"/>
      <pc:docMkLst>
        <pc:docMk/>
      </pc:docMkLst>
      <pc:sldChg chg="modSp">
        <pc:chgData name="Brizi Federico" userId="S::f.brizi@inail.it::71486d6f-9ebb-4ae3-bc42-393cbb05963b" providerId="AD" clId="Web-{F3C88DA6-FD41-4636-8524-1E049CA4F465}" dt="2020-05-19T06:35:03.495" v="1"/>
        <pc:sldMkLst>
          <pc:docMk/>
          <pc:sldMk cId="3767958574" sldId="688"/>
        </pc:sldMkLst>
        <pc:spChg chg="mod">
          <ac:chgData name="Brizi Federico" userId="S::f.brizi@inail.it::71486d6f-9ebb-4ae3-bc42-393cbb05963b" providerId="AD" clId="Web-{F3C88DA6-FD41-4636-8524-1E049CA4F465}" dt="2020-05-19T06:35:03.495" v="1"/>
          <ac:spMkLst>
            <pc:docMk/>
            <pc:sldMk cId="3767958574" sldId="688"/>
            <ac:spMk id="7" creationId="{00000000-0000-0000-0000-000000000000}"/>
          </ac:spMkLst>
        </pc:spChg>
      </pc:sldChg>
      <pc:sldChg chg="modSp">
        <pc:chgData name="Brizi Federico" userId="S::f.brizi@inail.it::71486d6f-9ebb-4ae3-bc42-393cbb05963b" providerId="AD" clId="Web-{F3C88DA6-FD41-4636-8524-1E049CA4F465}" dt="2020-05-19T06:35:23.635" v="3"/>
        <pc:sldMkLst>
          <pc:docMk/>
          <pc:sldMk cId="3855848692" sldId="689"/>
        </pc:sldMkLst>
        <pc:spChg chg="mod">
          <ac:chgData name="Brizi Federico" userId="S::f.brizi@inail.it::71486d6f-9ebb-4ae3-bc42-393cbb05963b" providerId="AD" clId="Web-{F3C88DA6-FD41-4636-8524-1E049CA4F465}" dt="2020-05-19T06:35:23.635" v="3"/>
          <ac:spMkLst>
            <pc:docMk/>
            <pc:sldMk cId="3855848692" sldId="689"/>
            <ac:spMk id="5" creationId="{00000000-0000-0000-0000-000000000000}"/>
          </ac:spMkLst>
        </pc:spChg>
      </pc:sldChg>
      <pc:sldChg chg="modSp">
        <pc:chgData name="Brizi Federico" userId="S::f.brizi@inail.it::71486d6f-9ebb-4ae3-bc42-393cbb05963b" providerId="AD" clId="Web-{F3C88DA6-FD41-4636-8524-1E049CA4F465}" dt="2020-05-19T06:36:18.760" v="8"/>
        <pc:sldMkLst>
          <pc:docMk/>
          <pc:sldMk cId="3874796016" sldId="690"/>
        </pc:sldMkLst>
        <pc:spChg chg="mod">
          <ac:chgData name="Brizi Federico" userId="S::f.brizi@inail.it::71486d6f-9ebb-4ae3-bc42-393cbb05963b" providerId="AD" clId="Web-{F3C88DA6-FD41-4636-8524-1E049CA4F465}" dt="2020-05-19T06:36:18.760" v="8"/>
          <ac:spMkLst>
            <pc:docMk/>
            <pc:sldMk cId="3874796016" sldId="690"/>
            <ac:spMk id="5" creationId="{00000000-0000-0000-0000-000000000000}"/>
          </ac:spMkLst>
        </pc:spChg>
      </pc:sldChg>
      <pc:sldChg chg="modSp">
        <pc:chgData name="Brizi Federico" userId="S::f.brizi@inail.it::71486d6f-9ebb-4ae3-bc42-393cbb05963b" providerId="AD" clId="Web-{F3C88DA6-FD41-4636-8524-1E049CA4F465}" dt="2020-05-19T06:35:55.417" v="6"/>
        <pc:sldMkLst>
          <pc:docMk/>
          <pc:sldMk cId="1474019378" sldId="698"/>
        </pc:sldMkLst>
        <pc:spChg chg="mod">
          <ac:chgData name="Brizi Federico" userId="S::f.brizi@inail.it::71486d6f-9ebb-4ae3-bc42-393cbb05963b" providerId="AD" clId="Web-{F3C88DA6-FD41-4636-8524-1E049CA4F465}" dt="2020-05-19T06:35:55.417" v="6"/>
          <ac:spMkLst>
            <pc:docMk/>
            <pc:sldMk cId="1474019378" sldId="698"/>
            <ac:spMk id="5" creationId="{00000000-0000-0000-0000-000000000000}"/>
          </ac:spMkLst>
        </pc:spChg>
      </pc:sldChg>
      <pc:sldChg chg="modSp">
        <pc:chgData name="Brizi Federico" userId="S::f.brizi@inail.it::71486d6f-9ebb-4ae3-bc42-393cbb05963b" providerId="AD" clId="Web-{F3C88DA6-FD41-4636-8524-1E049CA4F465}" dt="2020-05-19T06:46:33.869" v="185" actId="20577"/>
        <pc:sldMkLst>
          <pc:docMk/>
          <pc:sldMk cId="913952852" sldId="701"/>
        </pc:sldMkLst>
        <pc:spChg chg="mod">
          <ac:chgData name="Brizi Federico" userId="S::f.brizi@inail.it::71486d6f-9ebb-4ae3-bc42-393cbb05963b" providerId="AD" clId="Web-{F3C88DA6-FD41-4636-8524-1E049CA4F465}" dt="2020-05-19T06:46:33.869" v="185" actId="20577"/>
          <ac:spMkLst>
            <pc:docMk/>
            <pc:sldMk cId="913952852" sldId="701"/>
            <ac:spMk id="2" creationId="{00000000-0000-0000-0000-000000000000}"/>
          </ac:spMkLst>
        </pc:spChg>
      </pc:sldChg>
      <pc:sldChg chg="modSp">
        <pc:chgData name="Brizi Federico" userId="S::f.brizi@inail.it::71486d6f-9ebb-4ae3-bc42-393cbb05963b" providerId="AD" clId="Web-{F3C88DA6-FD41-4636-8524-1E049CA4F465}" dt="2020-05-19T06:36:37.823" v="10"/>
        <pc:sldMkLst>
          <pc:docMk/>
          <pc:sldMk cId="195115671" sldId="703"/>
        </pc:sldMkLst>
        <pc:spChg chg="mod">
          <ac:chgData name="Brizi Federico" userId="S::f.brizi@inail.it::71486d6f-9ebb-4ae3-bc42-393cbb05963b" providerId="AD" clId="Web-{F3C88DA6-FD41-4636-8524-1E049CA4F465}" dt="2020-05-19T06:36:37.823" v="10"/>
          <ac:spMkLst>
            <pc:docMk/>
            <pc:sldMk cId="195115671" sldId="703"/>
            <ac:spMk id="5" creationId="{00000000-0000-0000-0000-000000000000}"/>
          </ac:spMkLst>
        </pc:spChg>
      </pc:sldChg>
      <pc:sldChg chg="modSp">
        <pc:chgData name="Brizi Federico" userId="S::f.brizi@inail.it::71486d6f-9ebb-4ae3-bc42-393cbb05963b" providerId="AD" clId="Web-{F3C88DA6-FD41-4636-8524-1E049CA4F465}" dt="2020-05-19T06:39:28.541" v="34" actId="20577"/>
        <pc:sldMkLst>
          <pc:docMk/>
          <pc:sldMk cId="2799397786" sldId="704"/>
        </pc:sldMkLst>
        <pc:spChg chg="mod">
          <ac:chgData name="Brizi Federico" userId="S::f.brizi@inail.it::71486d6f-9ebb-4ae3-bc42-393cbb05963b" providerId="AD" clId="Web-{F3C88DA6-FD41-4636-8524-1E049CA4F465}" dt="2020-05-19T06:39:28.541" v="34" actId="20577"/>
          <ac:spMkLst>
            <pc:docMk/>
            <pc:sldMk cId="2799397786" sldId="704"/>
            <ac:spMk id="5" creationId="{00000000-0000-0000-0000-000000000000}"/>
          </ac:spMkLst>
        </pc:spChg>
      </pc:sldChg>
      <pc:sldChg chg="modSp">
        <pc:chgData name="Brizi Federico" userId="S::f.brizi@inail.it::71486d6f-9ebb-4ae3-bc42-393cbb05963b" providerId="AD" clId="Web-{F3C88DA6-FD41-4636-8524-1E049CA4F465}" dt="2020-05-19T06:39:12.385" v="31" actId="20577"/>
        <pc:sldMkLst>
          <pc:docMk/>
          <pc:sldMk cId="3530965286" sldId="705"/>
        </pc:sldMkLst>
        <pc:spChg chg="mod">
          <ac:chgData name="Brizi Federico" userId="S::f.brizi@inail.it::71486d6f-9ebb-4ae3-bc42-393cbb05963b" providerId="AD" clId="Web-{F3C88DA6-FD41-4636-8524-1E049CA4F465}" dt="2020-05-19T06:39:12.385" v="31" actId="20577"/>
          <ac:spMkLst>
            <pc:docMk/>
            <pc:sldMk cId="3530965286" sldId="705"/>
            <ac:spMk id="2" creationId="{00000000-0000-0000-0000-000000000000}"/>
          </ac:spMkLst>
        </pc:spChg>
        <pc:spChg chg="mod">
          <ac:chgData name="Brizi Federico" userId="S::f.brizi@inail.it::71486d6f-9ebb-4ae3-bc42-393cbb05963b" providerId="AD" clId="Web-{F3C88DA6-FD41-4636-8524-1E049CA4F465}" dt="2020-05-19T06:39:06.463" v="28" actId="20577"/>
          <ac:spMkLst>
            <pc:docMk/>
            <pc:sldMk cId="3530965286" sldId="705"/>
            <ac:spMk id="5" creationId="{00000000-0000-0000-0000-000000000000}"/>
          </ac:spMkLst>
        </pc:spChg>
      </pc:sldChg>
      <pc:sldChg chg="modSp">
        <pc:chgData name="Brizi Federico" userId="S::f.brizi@inail.it::71486d6f-9ebb-4ae3-bc42-393cbb05963b" providerId="AD" clId="Web-{F3C88DA6-FD41-4636-8524-1E049CA4F465}" dt="2020-05-19T06:41:14.150" v="56" actId="20577"/>
        <pc:sldMkLst>
          <pc:docMk/>
          <pc:sldMk cId="220450792" sldId="706"/>
        </pc:sldMkLst>
        <pc:spChg chg="mod">
          <ac:chgData name="Brizi Federico" userId="S::f.brizi@inail.it::71486d6f-9ebb-4ae3-bc42-393cbb05963b" providerId="AD" clId="Web-{F3C88DA6-FD41-4636-8524-1E049CA4F465}" dt="2020-05-19T06:41:14.150" v="56" actId="20577"/>
          <ac:spMkLst>
            <pc:docMk/>
            <pc:sldMk cId="220450792" sldId="706"/>
            <ac:spMk id="4" creationId="{00000000-0000-0000-0000-000000000000}"/>
          </ac:spMkLst>
        </pc:spChg>
        <pc:spChg chg="mod">
          <ac:chgData name="Brizi Federico" userId="S::f.brizi@inail.it::71486d6f-9ebb-4ae3-bc42-393cbb05963b" providerId="AD" clId="Web-{F3C88DA6-FD41-4636-8524-1E049CA4F465}" dt="2020-05-19T06:40:28.135" v="46" actId="20577"/>
          <ac:spMkLst>
            <pc:docMk/>
            <pc:sldMk cId="220450792" sldId="706"/>
            <ac:spMk id="5" creationId="{00000000-0000-0000-0000-000000000000}"/>
          </ac:spMkLst>
        </pc:spChg>
      </pc:sldChg>
      <pc:sldChg chg="modSp">
        <pc:chgData name="Brizi Federico" userId="S::f.brizi@inail.it::71486d6f-9ebb-4ae3-bc42-393cbb05963b" providerId="AD" clId="Web-{F3C88DA6-FD41-4636-8524-1E049CA4F465}" dt="2020-05-19T06:43:45.806" v="161" actId="20577"/>
        <pc:sldMkLst>
          <pc:docMk/>
          <pc:sldMk cId="1681443437" sldId="707"/>
        </pc:sldMkLst>
        <pc:spChg chg="mod">
          <ac:chgData name="Brizi Federico" userId="S::f.brizi@inail.it::71486d6f-9ebb-4ae3-bc42-393cbb05963b" providerId="AD" clId="Web-{F3C88DA6-FD41-4636-8524-1E049CA4F465}" dt="2020-05-19T06:43:45.806" v="161" actId="20577"/>
          <ac:spMkLst>
            <pc:docMk/>
            <pc:sldMk cId="1681443437" sldId="707"/>
            <ac:spMk id="4" creationId="{00000000-0000-0000-0000-000000000000}"/>
          </ac:spMkLst>
        </pc:spChg>
        <pc:spChg chg="mod">
          <ac:chgData name="Brizi Federico" userId="S::f.brizi@inail.it::71486d6f-9ebb-4ae3-bc42-393cbb05963b" providerId="AD" clId="Web-{F3C88DA6-FD41-4636-8524-1E049CA4F465}" dt="2020-05-19T06:41:48.619" v="76" actId="20577"/>
          <ac:spMkLst>
            <pc:docMk/>
            <pc:sldMk cId="1681443437" sldId="707"/>
            <ac:spMk id="5" creationId="{00000000-0000-0000-0000-000000000000}"/>
          </ac:spMkLst>
        </pc:spChg>
      </pc:sldChg>
      <pc:sldChg chg="del">
        <pc:chgData name="Brizi Federico" userId="S::f.brizi@inail.it::71486d6f-9ebb-4ae3-bc42-393cbb05963b" providerId="AD" clId="Web-{F3C88DA6-FD41-4636-8524-1E049CA4F465}" dt="2020-05-19T06:44:08.775" v="163"/>
        <pc:sldMkLst>
          <pc:docMk/>
          <pc:sldMk cId="2321200961" sldId="708"/>
        </pc:sldMkLst>
      </pc:sldChg>
      <pc:sldChg chg="modSp">
        <pc:chgData name="Brizi Federico" userId="S::f.brizi@inail.it::71486d6f-9ebb-4ae3-bc42-393cbb05963b" providerId="AD" clId="Web-{F3C88DA6-FD41-4636-8524-1E049CA4F465}" dt="2020-05-19T06:45:57.337" v="170" actId="1076"/>
        <pc:sldMkLst>
          <pc:docMk/>
          <pc:sldMk cId="3535347411" sldId="710"/>
        </pc:sldMkLst>
        <pc:spChg chg="mod">
          <ac:chgData name="Brizi Federico" userId="S::f.brizi@inail.it::71486d6f-9ebb-4ae3-bc42-393cbb05963b" providerId="AD" clId="Web-{F3C88DA6-FD41-4636-8524-1E049CA4F465}" dt="2020-05-19T06:45:00.931" v="167" actId="1076"/>
          <ac:spMkLst>
            <pc:docMk/>
            <pc:sldMk cId="3535347411" sldId="710"/>
            <ac:spMk id="6" creationId="{00000000-0000-0000-0000-000000000000}"/>
          </ac:spMkLst>
        </pc:spChg>
        <pc:spChg chg="mod">
          <ac:chgData name="Brizi Federico" userId="S::f.brizi@inail.it::71486d6f-9ebb-4ae3-bc42-393cbb05963b" providerId="AD" clId="Web-{F3C88DA6-FD41-4636-8524-1E049CA4F465}" dt="2020-05-19T06:45:11.541" v="168" actId="1076"/>
          <ac:spMkLst>
            <pc:docMk/>
            <pc:sldMk cId="3535347411" sldId="710"/>
            <ac:spMk id="12" creationId="{00000000-0000-0000-0000-000000000000}"/>
          </ac:spMkLst>
        </pc:spChg>
        <pc:picChg chg="mod">
          <ac:chgData name="Brizi Federico" userId="S::f.brizi@inail.it::71486d6f-9ebb-4ae3-bc42-393cbb05963b" providerId="AD" clId="Web-{F3C88DA6-FD41-4636-8524-1E049CA4F465}" dt="2020-05-19T06:45:33.806" v="169" actId="1076"/>
          <ac:picMkLst>
            <pc:docMk/>
            <pc:sldMk cId="3535347411" sldId="710"/>
            <ac:picMk id="3" creationId="{00000000-0000-0000-0000-000000000000}"/>
          </ac:picMkLst>
        </pc:picChg>
        <pc:picChg chg="mod">
          <ac:chgData name="Brizi Federico" userId="S::f.brizi@inail.it::71486d6f-9ebb-4ae3-bc42-393cbb05963b" providerId="AD" clId="Web-{F3C88DA6-FD41-4636-8524-1E049CA4F465}" dt="2020-05-19T06:45:57.337" v="170" actId="1076"/>
          <ac:picMkLst>
            <pc:docMk/>
            <pc:sldMk cId="3535347411" sldId="710"/>
            <ac:picMk id="1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4390" cy="499829"/>
          </a:xfrm>
          <a:prstGeom prst="rect">
            <a:avLst/>
          </a:prstGeom>
        </p:spPr>
        <p:txBody>
          <a:bodyPr vert="horz" lIns="92425" tIns="46212" rIns="92425" bIns="46212" rtlCol="0"/>
          <a:lstStyle>
            <a:lvl1pPr algn="l">
              <a:defRPr sz="1300"/>
            </a:lvl1pPr>
          </a:lstStyle>
          <a:p>
            <a:endParaRPr lang="it-IT"/>
          </a:p>
        </p:txBody>
      </p:sp>
      <p:sp>
        <p:nvSpPr>
          <p:cNvPr id="3" name="Segnaposto data 2"/>
          <p:cNvSpPr>
            <a:spLocks noGrp="1"/>
          </p:cNvSpPr>
          <p:nvPr>
            <p:ph type="dt" sz="quarter" idx="1"/>
          </p:nvPr>
        </p:nvSpPr>
        <p:spPr>
          <a:xfrm>
            <a:off x="3848523" y="0"/>
            <a:ext cx="2944390" cy="499829"/>
          </a:xfrm>
          <a:prstGeom prst="rect">
            <a:avLst/>
          </a:prstGeom>
        </p:spPr>
        <p:txBody>
          <a:bodyPr vert="horz" lIns="92425" tIns="46212" rIns="92425" bIns="46212" rtlCol="0"/>
          <a:lstStyle>
            <a:lvl1pPr algn="r">
              <a:defRPr sz="1300"/>
            </a:lvl1pPr>
          </a:lstStyle>
          <a:p>
            <a:fld id="{F11747BA-99D0-43AE-887D-F86874EAA5C2}" type="datetimeFigureOut">
              <a:rPr lang="it-IT" smtClean="0"/>
              <a:pPr/>
              <a:t>03/05/2024</a:t>
            </a:fld>
            <a:endParaRPr lang="it-IT"/>
          </a:p>
        </p:txBody>
      </p:sp>
      <p:sp>
        <p:nvSpPr>
          <p:cNvPr id="4" name="Segnaposto piè di pagina 3"/>
          <p:cNvSpPr>
            <a:spLocks noGrp="1"/>
          </p:cNvSpPr>
          <p:nvPr>
            <p:ph type="ftr" sz="quarter" idx="2"/>
          </p:nvPr>
        </p:nvSpPr>
        <p:spPr>
          <a:xfrm>
            <a:off x="2" y="9482372"/>
            <a:ext cx="2944390" cy="499829"/>
          </a:xfrm>
          <a:prstGeom prst="rect">
            <a:avLst/>
          </a:prstGeom>
        </p:spPr>
        <p:txBody>
          <a:bodyPr vert="horz" lIns="92425" tIns="46212" rIns="92425" bIns="46212" rtlCol="0" anchor="b"/>
          <a:lstStyle>
            <a:lvl1pPr algn="l">
              <a:defRPr sz="1300"/>
            </a:lvl1pPr>
          </a:lstStyle>
          <a:p>
            <a:endParaRPr lang="it-IT"/>
          </a:p>
        </p:txBody>
      </p:sp>
      <p:sp>
        <p:nvSpPr>
          <p:cNvPr id="5" name="Segnaposto numero diapositiva 4"/>
          <p:cNvSpPr>
            <a:spLocks noGrp="1"/>
          </p:cNvSpPr>
          <p:nvPr>
            <p:ph type="sldNum" sz="quarter" idx="3"/>
          </p:nvPr>
        </p:nvSpPr>
        <p:spPr>
          <a:xfrm>
            <a:off x="3848523" y="9482372"/>
            <a:ext cx="2944390" cy="499829"/>
          </a:xfrm>
          <a:prstGeom prst="rect">
            <a:avLst/>
          </a:prstGeom>
        </p:spPr>
        <p:txBody>
          <a:bodyPr vert="horz" lIns="92425" tIns="46212" rIns="92425" bIns="46212" rtlCol="0" anchor="b"/>
          <a:lstStyle>
            <a:lvl1pPr algn="r">
              <a:defRPr sz="1300"/>
            </a:lvl1pPr>
          </a:lstStyle>
          <a:p>
            <a:fld id="{66F5A669-EC60-479A-99BB-E261541082E3}" type="slidenum">
              <a:rPr lang="it-IT" smtClean="0"/>
              <a:pPr/>
              <a:t>‹N›</a:t>
            </a:fld>
            <a:endParaRPr lang="it-IT"/>
          </a:p>
        </p:txBody>
      </p:sp>
    </p:spTree>
    <p:extLst>
      <p:ext uri="{BB962C8B-B14F-4D97-AF65-F5344CB8AC3E}">
        <p14:creationId xmlns:p14="http://schemas.microsoft.com/office/powerpoint/2010/main" val="4146585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4390" cy="501425"/>
          </a:xfrm>
          <a:prstGeom prst="rect">
            <a:avLst/>
          </a:prstGeom>
        </p:spPr>
        <p:txBody>
          <a:bodyPr vert="horz" lIns="92425" tIns="46212" rIns="92425" bIns="46212" rtlCol="0"/>
          <a:lstStyle>
            <a:lvl1pPr algn="l" fontAlgn="auto">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3848523" y="1"/>
            <a:ext cx="2944390" cy="501425"/>
          </a:xfrm>
          <a:prstGeom prst="rect">
            <a:avLst/>
          </a:prstGeom>
        </p:spPr>
        <p:txBody>
          <a:bodyPr vert="horz" lIns="92425" tIns="46212" rIns="92425" bIns="46212" rtlCol="0"/>
          <a:lstStyle>
            <a:lvl1pPr algn="r" fontAlgn="auto">
              <a:spcBef>
                <a:spcPts val="0"/>
              </a:spcBef>
              <a:spcAft>
                <a:spcPts val="0"/>
              </a:spcAft>
              <a:defRPr sz="1300">
                <a:latin typeface="+mn-lt"/>
              </a:defRPr>
            </a:lvl1pPr>
          </a:lstStyle>
          <a:p>
            <a:pPr>
              <a:defRPr/>
            </a:pPr>
            <a:fld id="{ABF9A03A-909E-49F9-871D-C6DB38545110}" type="datetimeFigureOut">
              <a:rPr lang="it-IT"/>
              <a:pPr>
                <a:defRPr/>
              </a:pPr>
              <a:t>03/05/2024</a:t>
            </a:fld>
            <a:endParaRPr lang="it-IT"/>
          </a:p>
        </p:txBody>
      </p:sp>
      <p:sp>
        <p:nvSpPr>
          <p:cNvPr id="4" name="Segnaposto immagine diapositiva 3"/>
          <p:cNvSpPr>
            <a:spLocks noGrp="1" noRot="1" noChangeAspect="1"/>
          </p:cNvSpPr>
          <p:nvPr>
            <p:ph type="sldImg" idx="2"/>
          </p:nvPr>
        </p:nvSpPr>
        <p:spPr>
          <a:xfrm>
            <a:off x="401638" y="1246188"/>
            <a:ext cx="5991225" cy="3370262"/>
          </a:xfrm>
          <a:prstGeom prst="rect">
            <a:avLst/>
          </a:prstGeom>
          <a:noFill/>
          <a:ln w="12700">
            <a:solidFill>
              <a:prstClr val="black"/>
            </a:solidFill>
          </a:ln>
        </p:spPr>
        <p:txBody>
          <a:bodyPr vert="horz" lIns="92425" tIns="46212" rIns="92425" bIns="46212" rtlCol="0" anchor="ctr"/>
          <a:lstStyle/>
          <a:p>
            <a:pPr lvl="0"/>
            <a:endParaRPr lang="it-IT" noProof="0"/>
          </a:p>
        </p:txBody>
      </p:sp>
      <p:sp>
        <p:nvSpPr>
          <p:cNvPr id="5" name="Segnaposto note 4"/>
          <p:cNvSpPr>
            <a:spLocks noGrp="1"/>
          </p:cNvSpPr>
          <p:nvPr>
            <p:ph type="body" sz="quarter" idx="3"/>
          </p:nvPr>
        </p:nvSpPr>
        <p:spPr>
          <a:xfrm>
            <a:off x="680086" y="4803467"/>
            <a:ext cx="5434329" cy="3931558"/>
          </a:xfrm>
          <a:prstGeom prst="rect">
            <a:avLst/>
          </a:prstGeom>
        </p:spPr>
        <p:txBody>
          <a:bodyPr vert="horz" lIns="92425" tIns="46212" rIns="92425" bIns="46212"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2" y="9480775"/>
            <a:ext cx="2944390" cy="501425"/>
          </a:xfrm>
          <a:prstGeom prst="rect">
            <a:avLst/>
          </a:prstGeom>
        </p:spPr>
        <p:txBody>
          <a:bodyPr vert="horz" lIns="92425" tIns="46212" rIns="92425" bIns="46212" rtlCol="0" anchor="b"/>
          <a:lstStyle>
            <a:lvl1pPr algn="l" fontAlgn="auto">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3848523" y="9480775"/>
            <a:ext cx="2944390" cy="501425"/>
          </a:xfrm>
          <a:prstGeom prst="rect">
            <a:avLst/>
          </a:prstGeom>
        </p:spPr>
        <p:txBody>
          <a:bodyPr vert="horz" lIns="92425" tIns="46212" rIns="92425" bIns="46212" rtlCol="0" anchor="b"/>
          <a:lstStyle>
            <a:lvl1pPr algn="r" fontAlgn="auto">
              <a:spcBef>
                <a:spcPts val="0"/>
              </a:spcBef>
              <a:spcAft>
                <a:spcPts val="0"/>
              </a:spcAft>
              <a:defRPr sz="1300">
                <a:latin typeface="+mn-lt"/>
              </a:defRPr>
            </a:lvl1pPr>
          </a:lstStyle>
          <a:p>
            <a:pPr>
              <a:defRPr/>
            </a:pPr>
            <a:fld id="{FD5654CE-AC13-4D4E-9607-AA220AA82169}" type="slidenum">
              <a:rPr lang="it-IT"/>
              <a:pPr>
                <a:defRPr/>
              </a:pPr>
              <a:t>‹N›</a:t>
            </a:fld>
            <a:endParaRPr lang="it-IT"/>
          </a:p>
        </p:txBody>
      </p:sp>
    </p:spTree>
    <p:extLst>
      <p:ext uri="{BB962C8B-B14F-4D97-AF65-F5344CB8AC3E}">
        <p14:creationId xmlns:p14="http://schemas.microsoft.com/office/powerpoint/2010/main" val="765351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2</a:t>
            </a:fld>
            <a:endParaRPr lang="it-IT"/>
          </a:p>
        </p:txBody>
      </p:sp>
    </p:spTree>
    <p:extLst>
      <p:ext uri="{BB962C8B-B14F-4D97-AF65-F5344CB8AC3E}">
        <p14:creationId xmlns:p14="http://schemas.microsoft.com/office/powerpoint/2010/main" val="327818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11</a:t>
            </a:fld>
            <a:endParaRPr lang="it-IT"/>
          </a:p>
        </p:txBody>
      </p:sp>
    </p:spTree>
    <p:extLst>
      <p:ext uri="{BB962C8B-B14F-4D97-AF65-F5344CB8AC3E}">
        <p14:creationId xmlns:p14="http://schemas.microsoft.com/office/powerpoint/2010/main" val="117941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12</a:t>
            </a:fld>
            <a:endParaRPr lang="it-IT"/>
          </a:p>
        </p:txBody>
      </p:sp>
    </p:spTree>
    <p:extLst>
      <p:ext uri="{BB962C8B-B14F-4D97-AF65-F5344CB8AC3E}">
        <p14:creationId xmlns:p14="http://schemas.microsoft.com/office/powerpoint/2010/main" val="97714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13</a:t>
            </a:fld>
            <a:endParaRPr lang="it-IT"/>
          </a:p>
        </p:txBody>
      </p:sp>
    </p:spTree>
    <p:extLst>
      <p:ext uri="{BB962C8B-B14F-4D97-AF65-F5344CB8AC3E}">
        <p14:creationId xmlns:p14="http://schemas.microsoft.com/office/powerpoint/2010/main" val="40539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14</a:t>
            </a:fld>
            <a:endParaRPr lang="it-IT"/>
          </a:p>
        </p:txBody>
      </p:sp>
    </p:spTree>
    <p:extLst>
      <p:ext uri="{BB962C8B-B14F-4D97-AF65-F5344CB8AC3E}">
        <p14:creationId xmlns:p14="http://schemas.microsoft.com/office/powerpoint/2010/main" val="181063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15</a:t>
            </a:fld>
            <a:endParaRPr lang="it-IT"/>
          </a:p>
        </p:txBody>
      </p:sp>
    </p:spTree>
    <p:extLst>
      <p:ext uri="{BB962C8B-B14F-4D97-AF65-F5344CB8AC3E}">
        <p14:creationId xmlns:p14="http://schemas.microsoft.com/office/powerpoint/2010/main" val="2319267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16</a:t>
            </a:fld>
            <a:endParaRPr lang="it-IT"/>
          </a:p>
        </p:txBody>
      </p:sp>
    </p:spTree>
    <p:extLst>
      <p:ext uri="{BB962C8B-B14F-4D97-AF65-F5344CB8AC3E}">
        <p14:creationId xmlns:p14="http://schemas.microsoft.com/office/powerpoint/2010/main" val="300522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17</a:t>
            </a:fld>
            <a:endParaRPr lang="it-IT"/>
          </a:p>
        </p:txBody>
      </p:sp>
    </p:spTree>
    <p:extLst>
      <p:ext uri="{BB962C8B-B14F-4D97-AF65-F5344CB8AC3E}">
        <p14:creationId xmlns:p14="http://schemas.microsoft.com/office/powerpoint/2010/main" val="43606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18</a:t>
            </a:fld>
            <a:endParaRPr lang="it-IT"/>
          </a:p>
        </p:txBody>
      </p:sp>
    </p:spTree>
    <p:extLst>
      <p:ext uri="{BB962C8B-B14F-4D97-AF65-F5344CB8AC3E}">
        <p14:creationId xmlns:p14="http://schemas.microsoft.com/office/powerpoint/2010/main" val="214821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3</a:t>
            </a:fld>
            <a:endParaRPr lang="it-IT"/>
          </a:p>
        </p:txBody>
      </p:sp>
    </p:spTree>
    <p:extLst>
      <p:ext uri="{BB962C8B-B14F-4D97-AF65-F5344CB8AC3E}">
        <p14:creationId xmlns:p14="http://schemas.microsoft.com/office/powerpoint/2010/main" val="356197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4</a:t>
            </a:fld>
            <a:endParaRPr lang="it-IT"/>
          </a:p>
        </p:txBody>
      </p:sp>
    </p:spTree>
    <p:extLst>
      <p:ext uri="{BB962C8B-B14F-4D97-AF65-F5344CB8AC3E}">
        <p14:creationId xmlns:p14="http://schemas.microsoft.com/office/powerpoint/2010/main" val="401500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5</a:t>
            </a:fld>
            <a:endParaRPr lang="it-IT"/>
          </a:p>
        </p:txBody>
      </p:sp>
    </p:spTree>
    <p:extLst>
      <p:ext uri="{BB962C8B-B14F-4D97-AF65-F5344CB8AC3E}">
        <p14:creationId xmlns:p14="http://schemas.microsoft.com/office/powerpoint/2010/main" val="93887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6</a:t>
            </a:fld>
            <a:endParaRPr lang="it-IT"/>
          </a:p>
        </p:txBody>
      </p:sp>
    </p:spTree>
    <p:extLst>
      <p:ext uri="{BB962C8B-B14F-4D97-AF65-F5344CB8AC3E}">
        <p14:creationId xmlns:p14="http://schemas.microsoft.com/office/powerpoint/2010/main" val="186703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7</a:t>
            </a:fld>
            <a:endParaRPr lang="it-IT"/>
          </a:p>
        </p:txBody>
      </p:sp>
    </p:spTree>
    <p:extLst>
      <p:ext uri="{BB962C8B-B14F-4D97-AF65-F5344CB8AC3E}">
        <p14:creationId xmlns:p14="http://schemas.microsoft.com/office/powerpoint/2010/main" val="328976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8</a:t>
            </a:fld>
            <a:endParaRPr lang="it-IT"/>
          </a:p>
        </p:txBody>
      </p:sp>
    </p:spTree>
    <p:extLst>
      <p:ext uri="{BB962C8B-B14F-4D97-AF65-F5344CB8AC3E}">
        <p14:creationId xmlns:p14="http://schemas.microsoft.com/office/powerpoint/2010/main" val="258649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9</a:t>
            </a:fld>
            <a:endParaRPr lang="it-IT"/>
          </a:p>
        </p:txBody>
      </p:sp>
    </p:spTree>
    <p:extLst>
      <p:ext uri="{BB962C8B-B14F-4D97-AF65-F5344CB8AC3E}">
        <p14:creationId xmlns:p14="http://schemas.microsoft.com/office/powerpoint/2010/main" val="155224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FD5654CE-AC13-4D4E-9607-AA220AA82169}" type="slidenum">
              <a:rPr lang="it-IT" smtClean="0"/>
              <a:pPr>
                <a:defRPr/>
              </a:pPr>
              <a:t>10</a:t>
            </a:fld>
            <a:endParaRPr lang="it-IT"/>
          </a:p>
        </p:txBody>
      </p:sp>
    </p:spTree>
    <p:extLst>
      <p:ext uri="{BB962C8B-B14F-4D97-AF65-F5344CB8AC3E}">
        <p14:creationId xmlns:p14="http://schemas.microsoft.com/office/powerpoint/2010/main" val="118684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9ED027B0-C654-40A2-B0B4-22D438CF8BCC}" type="datetimeFigureOut">
              <a:rPr lang="it-IT"/>
              <a:pPr>
                <a:defRPr/>
              </a:pPr>
              <a:t>03/05/2024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2B029F-1D9C-4F85-A3DE-A5EFA4E1A83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9BBC2FF-CC13-42E1-8102-D348CF7AE170}" type="datetimeFigureOut">
              <a:rPr lang="it-IT"/>
              <a:pPr>
                <a:defRPr/>
              </a:pPr>
              <a:t>03/05/2024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615F2C7-CE39-43B8-8AF1-48BF287CBE9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FF6B568E-9C0D-4370-A555-0AA08033D8D9}" type="datetimeFigureOut">
              <a:rPr lang="it-IT"/>
              <a:pPr>
                <a:defRPr/>
              </a:pPr>
              <a:t>03/05/2024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297DD3F-6E9C-4592-B9F8-F9A79C73FC0D}"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1413"/>
            <a:ext cx="12192000" cy="636587"/>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userDrawn="1"/>
        </p:nvSpPr>
        <p:spPr>
          <a:xfrm>
            <a:off x="466725" y="5794375"/>
            <a:ext cx="400050" cy="855663"/>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8" name="Immagine 7"/>
          <p:cNvPicPr>
            <a:picLocks noChangeAspect="1"/>
          </p:cNvPicPr>
          <p:nvPr userDrawn="1"/>
        </p:nvPicPr>
        <p:blipFill>
          <a:blip r:embed="rId2" cstate="print"/>
          <a:srcRect/>
          <a:stretch>
            <a:fillRect/>
          </a:stretch>
        </p:blipFill>
        <p:spPr bwMode="auto">
          <a:xfrm>
            <a:off x="525463" y="5846763"/>
            <a:ext cx="285750" cy="58737"/>
          </a:xfrm>
          <a:prstGeom prst="rect">
            <a:avLst/>
          </a:prstGeom>
          <a:noFill/>
          <a:ln w="9525">
            <a:noFill/>
            <a:miter lim="800000"/>
            <a:headEnd/>
            <a:tailEnd/>
          </a:ln>
        </p:spPr>
      </p:pic>
      <p:sp>
        <p:nvSpPr>
          <p:cNvPr id="2" name="Titolo 1"/>
          <p:cNvSpPr>
            <a:spLocks noGrp="1"/>
          </p:cNvSpPr>
          <p:nvPr>
            <p:ph type="title"/>
          </p:nvPr>
        </p:nvSpPr>
        <p:spPr>
          <a:xfrm>
            <a:off x="470877" y="251514"/>
            <a:ext cx="11261294" cy="694416"/>
          </a:xfrm>
        </p:spPr>
        <p:txBody>
          <a:bodyPr lIns="0" tIns="0" rIns="0" bIns="0" anchor="t">
            <a:noAutofit/>
          </a:bodyPr>
          <a:lstStyle>
            <a:lvl1pPr>
              <a:defRPr sz="2000" baseline="0">
                <a:solidFill>
                  <a:srgbClr val="002E5D"/>
                </a:solidFill>
                <a:latin typeface="Verdana" charset="0"/>
                <a:ea typeface="Verdana" charset="0"/>
                <a:cs typeface="Verdana" charset="0"/>
              </a:defRPr>
            </a:lvl1pPr>
          </a:lstStyle>
          <a:p>
            <a:r>
              <a:rPr lang="en-US"/>
              <a:t>Fare clic per modificare lo stile del titolo</a:t>
            </a:r>
            <a:endParaRPr lang="it-IT"/>
          </a:p>
        </p:txBody>
      </p:sp>
      <p:sp>
        <p:nvSpPr>
          <p:cNvPr id="3" name="Segnaposto contenuto 2"/>
          <p:cNvSpPr>
            <a:spLocks noGrp="1"/>
          </p:cNvSpPr>
          <p:nvPr>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0" name="Segnaposto contenuto 11"/>
          <p:cNvSpPr>
            <a:spLocks noGrp="1"/>
          </p:cNvSpPr>
          <p:nvPr>
            <p:ph sz="quarter" idx="13"/>
          </p:nvPr>
        </p:nvSpPr>
        <p:spPr>
          <a:xfrm>
            <a:off x="1281377" y="5793902"/>
            <a:ext cx="645579" cy="404394"/>
          </a:xfrm>
        </p:spPr>
        <p:txBody>
          <a:bodyPr>
            <a:noAutofit/>
          </a:bodyPr>
          <a:lstStyle>
            <a:lvl1pPr marL="0" indent="0">
              <a:buNone/>
              <a:defRPr sz="1000" baseline="0"/>
            </a:lvl1pPr>
          </a:lstStyle>
          <a:p>
            <a:pPr lvl="0"/>
            <a:r>
              <a:rPr lang="en-US"/>
              <a:t>Fare clic per modificare stili del testo dello schema</a:t>
            </a:r>
          </a:p>
        </p:txBody>
      </p:sp>
      <p:sp>
        <p:nvSpPr>
          <p:cNvPr id="5" name="Segnaposto testo 4"/>
          <p:cNvSpPr>
            <a:spLocks noGrp="1"/>
          </p:cNvSpPr>
          <p:nvPr>
            <p:ph type="body" sz="quarter" idx="14"/>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en-US"/>
              <a:t>Fare clic per modificare stili del testo dello schema</a:t>
            </a:r>
          </a:p>
        </p:txBody>
      </p:sp>
      <p:sp>
        <p:nvSpPr>
          <p:cNvPr id="9" name="Segnaposto data 2"/>
          <p:cNvSpPr>
            <a:spLocks noGrp="1"/>
          </p:cNvSpPr>
          <p:nvPr userDrawn="1">
            <p:ph type="dt" sz="half" idx="15"/>
          </p:nvPr>
        </p:nvSpPr>
        <p:spPr>
          <a:xfrm>
            <a:off x="8639175" y="6473825"/>
            <a:ext cx="1443038" cy="365125"/>
          </a:xfrm>
        </p:spPr>
        <p:txBody>
          <a:bodyPr wrap="none" lIns="0" tIns="0" rIns="0" bIns="0"/>
          <a:lstStyle>
            <a:lvl1pPr algn="r">
              <a:defRPr sz="1000" b="0" i="0">
                <a:solidFill>
                  <a:schemeClr val="bg1"/>
                </a:solidFill>
                <a:latin typeface="Verdana" charset="0"/>
                <a:ea typeface="Verdana" charset="0"/>
                <a:cs typeface="Verdana" charset="0"/>
              </a:defRPr>
            </a:lvl1pPr>
          </a:lstStyle>
          <a:p>
            <a:pPr>
              <a:defRPr/>
            </a:pPr>
            <a:fld id="{4CF006FD-0253-AB47-8523-FCF5F5FBADF9}" type="datetime1">
              <a:rPr lang="it-IT"/>
              <a:pPr>
                <a:defRPr/>
              </a:pPr>
              <a:t>03/05/2024</a:t>
            </a:fld>
            <a:endParaRPr lang="it-IT"/>
          </a:p>
        </p:txBody>
      </p:sp>
      <p:sp>
        <p:nvSpPr>
          <p:cNvPr id="11" name="Segnaposto numero diapositiva 4"/>
          <p:cNvSpPr>
            <a:spLocks noGrp="1"/>
          </p:cNvSpPr>
          <p:nvPr userDrawn="1">
            <p:ph type="sldNum" sz="quarter" idx="16"/>
          </p:nvPr>
        </p:nvSpPr>
        <p:spPr>
          <a:xfrm>
            <a:off x="10266363" y="6473825"/>
            <a:ext cx="1452562" cy="365125"/>
          </a:xfr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pPr>
              <a:defRPr/>
            </a:pPr>
            <a:fld id="{A14A5609-C051-47A5-A5D5-00024E1A95B3}"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a:t>Fare clic per inserire logo partner</a:t>
            </a:r>
          </a:p>
        </p:txBody>
      </p:sp>
      <p:pic>
        <p:nvPicPr>
          <p:cNvPr id="18" name="Immagine 17"/>
          <p:cNvPicPr>
            <a:picLocks noChangeAspect="1"/>
          </p:cNvPicPr>
          <p:nvPr userDrawn="1"/>
        </p:nvPicPr>
        <p:blipFill>
          <a:blip r:embed="rId2" cstate="print"/>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a:t>FARE CLIC PER INSERIRE IL TITOLO DELLA PRESENTAZIONE</a:t>
            </a:r>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a:t>Fare clic per inserire luogo e data</a:t>
            </a:r>
          </a:p>
        </p:txBody>
      </p:sp>
    </p:spTree>
    <p:extLst>
      <p:ext uri="{BB962C8B-B14F-4D97-AF65-F5344CB8AC3E}">
        <p14:creationId xmlns:p14="http://schemas.microsoft.com/office/powerpoint/2010/main" val="12398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6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572872"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chimico – Laura Argenti </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548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8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572872"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chimico – Laura Argenti </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150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9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572872"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chimico – Laura Argenti </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534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727145"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biologico – Patrizia Anzidei</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324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727145"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biologico – Patrizia Anzidei</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0340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727145"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biologico – Patrizia Anzidei</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380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7F7DCBD-C767-434B-B279-A74ED6A98E87}" type="datetimeFigureOut">
              <a:rPr lang="it-IT"/>
              <a:pPr>
                <a:defRPr/>
              </a:pPr>
              <a:t>03/05/2024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F14AE3B-6AF9-4B74-819A-0FC5208B741E}"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Verdana" panose="020B0604030504040204" pitchFamily="34" charset="0"/>
              <a:ea typeface="Verdana" panose="020B0604030504040204" pitchFamily="34" charset="0"/>
              <a:cs typeface="Verdana" panose="020B0604030504040204" pitchFamily="34" charset="0"/>
            </a:endParaRPr>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3"/>
            <a:ext cx="11261294" cy="1221555"/>
          </a:xfrm>
        </p:spPr>
        <p:txBody>
          <a:bodyPr lIns="0" tIns="0" rIns="0" bIns="0" anchor="ctr" anchorCtr="0">
            <a:noAutofit/>
          </a:bodyPr>
          <a:lstStyle>
            <a:lvl1pPr algn="ctr">
              <a:defRPr sz="2800" b="1" cap="none" baseline="0">
                <a:solidFill>
                  <a:srgbClr val="002E5D"/>
                </a:solidFill>
                <a:latin typeface="Verdana" charset="0"/>
                <a:ea typeface="Verdana" charset="0"/>
                <a:cs typeface="Verdana" charset="0"/>
              </a:defRPr>
            </a:lvl1pPr>
          </a:lstStyle>
          <a:p>
            <a:r>
              <a:rPr lang="it-IT"/>
              <a:t>FARE CLIC PER INSERIRE TITOLO SLIDE</a:t>
            </a:r>
            <a:br>
              <a:rPr lang="it-IT"/>
            </a:br>
            <a:r>
              <a:rPr lang="it-IT"/>
              <a:t>Sottotitolo slide</a:t>
            </a:r>
          </a:p>
        </p:txBody>
      </p:sp>
      <p:sp>
        <p:nvSpPr>
          <p:cNvPr id="3" name="Segnaposto contenuto 2"/>
          <p:cNvSpPr>
            <a:spLocks noGrp="1"/>
          </p:cNvSpPr>
          <p:nvPr userDrawn="1">
            <p:ph idx="1"/>
          </p:nvPr>
        </p:nvSpPr>
        <p:spPr>
          <a:xfrm>
            <a:off x="470297" y="1540042"/>
            <a:ext cx="11261294" cy="4186887"/>
          </a:xfrm>
        </p:spPr>
        <p:txBody>
          <a:bodyPr lIns="0" tIns="0" rIns="0" bIns="0">
            <a:normAutofit/>
          </a:bodyPr>
          <a:lstStyle>
            <a:lvl1pPr algn="just">
              <a:lnSpc>
                <a:spcPct val="134000"/>
              </a:lnSpc>
              <a:defRPr sz="2400" b="0" i="0">
                <a:solidFill>
                  <a:srgbClr val="002060"/>
                </a:solidFill>
                <a:latin typeface="Verdana" charset="0"/>
                <a:ea typeface="Verdana" charset="0"/>
                <a:cs typeface="Verdana" charset="0"/>
              </a:defRPr>
            </a:lvl1pPr>
            <a:lvl2pPr algn="just">
              <a:lnSpc>
                <a:spcPct val="134000"/>
              </a:lnSpc>
              <a:defRPr sz="2000" b="0" i="0">
                <a:solidFill>
                  <a:srgbClr val="002060"/>
                </a:solidFill>
                <a:latin typeface="Verdana" charset="0"/>
                <a:ea typeface="Verdana" charset="0"/>
                <a:cs typeface="Verdana" charset="0"/>
              </a:defRPr>
            </a:lvl2pPr>
            <a:lvl3pPr algn="just">
              <a:lnSpc>
                <a:spcPct val="134000"/>
              </a:lnSpc>
              <a:defRPr sz="1600" b="0" i="0">
                <a:solidFill>
                  <a:srgbClr val="002060"/>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a:t>Fare clic per modificare gli stili del testo dello schema</a:t>
            </a:r>
          </a:p>
          <a:p>
            <a:pPr lvl="1"/>
            <a:r>
              <a:rPr lang="it-IT"/>
              <a:t>Secondo livello</a:t>
            </a:r>
          </a:p>
          <a:p>
            <a:pPr lvl="2"/>
            <a:r>
              <a:rPr lang="it-IT"/>
              <a:t>Terzo livello</a:t>
            </a:r>
          </a:p>
        </p:txBody>
      </p:sp>
      <p:sp>
        <p:nvSpPr>
          <p:cNvPr id="16" name="Rettangolo 15"/>
          <p:cNvSpPr/>
          <p:nvPr userDrawn="1"/>
        </p:nvSpPr>
        <p:spPr>
          <a:xfrm>
            <a:off x="2975211" y="6352143"/>
            <a:ext cx="5727145" cy="307777"/>
          </a:xfrm>
          <a:prstGeom prst="rect">
            <a:avLst/>
          </a:prstGeom>
        </p:spPr>
        <p:txBody>
          <a:bodyPr wrap="non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Avviso pubblico ISI 2017 – Rischio biologico – Patrizia Anzidei</a:t>
            </a:r>
          </a:p>
        </p:txBody>
      </p:sp>
      <p:sp>
        <p:nvSpPr>
          <p:cNvPr id="17" name="Rettangolo 16"/>
          <p:cNvSpPr/>
          <p:nvPr userDrawn="1"/>
        </p:nvSpPr>
        <p:spPr>
          <a:xfrm>
            <a:off x="1138517" y="6352143"/>
            <a:ext cx="1300356" cy="307777"/>
          </a:xfrm>
          <a:prstGeom prst="rect">
            <a:avLst/>
          </a:prstGeom>
        </p:spPr>
        <p:txBody>
          <a:bodyPr wrap="square">
            <a:spAutoFit/>
          </a:bodyPr>
          <a:lstStyle/>
          <a:p>
            <a:r>
              <a:rPr lang="it-IT" sz="1400">
                <a:solidFill>
                  <a:schemeClr val="bg1"/>
                </a:solidFill>
                <a:latin typeface="Verdana" panose="020B0604030504040204" pitchFamily="34" charset="0"/>
                <a:ea typeface="Verdana" panose="020B0604030504040204" pitchFamily="34" charset="0"/>
                <a:cs typeface="Verdana" panose="020B0604030504040204" pitchFamily="34" charset="0"/>
              </a:rPr>
              <a:t>21/02/2018</a:t>
            </a:r>
          </a:p>
        </p:txBody>
      </p:sp>
      <p:sp>
        <p:nvSpPr>
          <p:cNvPr id="19" name="Rettangolo 18"/>
          <p:cNvSpPr/>
          <p:nvPr userDrawn="1"/>
        </p:nvSpPr>
        <p:spPr>
          <a:xfrm>
            <a:off x="11132443" y="6352143"/>
            <a:ext cx="482824" cy="307777"/>
          </a:xfrm>
          <a:prstGeom prst="rect">
            <a:avLst/>
          </a:prstGeom>
        </p:spPr>
        <p:txBody>
          <a:bodyPr wrap="none">
            <a:spAutoFit/>
          </a:bodyPr>
          <a:lstStyle/>
          <a:p>
            <a:fld id="{44563CD6-298B-4D33-900C-E16D79032F29}" type="slidenum">
              <a:rPr lang="it-IT"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‹N›</a:t>
            </a:fld>
            <a:endParaRPr lang="it-IT" sz="1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847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F70CB96-812B-4078-B13F-403D5A3E8145}" type="datetimeFigureOut">
              <a:rPr lang="it-IT"/>
              <a:pPr>
                <a:defRPr/>
              </a:pPr>
              <a:t>03/05/2024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ACD722E-2F67-4AD7-BBF9-82DACDA5A7A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7CD73734-E2E1-4627-A353-B06F2C4FFA5D}" type="datetimeFigureOut">
              <a:rPr lang="it-IT"/>
              <a:pPr>
                <a:defRPr/>
              </a:pPr>
              <a:t>03/05/2024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F531A11-D58C-4C8E-AC96-0C03F773425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911217EA-F17D-4218-BD28-06AB5D989CF3}" type="datetimeFigureOut">
              <a:rPr lang="it-IT"/>
              <a:pPr>
                <a:defRPr/>
              </a:pPr>
              <a:t>03/05/2024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72DB068-C57E-4F5B-926A-477ADF4D0E3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236BB94-2DD2-4C8E-9F10-656CCCAC1EF5}" type="datetimeFigureOut">
              <a:rPr lang="it-IT"/>
              <a:pPr>
                <a:defRPr/>
              </a:pPr>
              <a:t>03/05/2024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FF414B7F-B510-4F00-8F06-F2CBEF792D6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C345E2D-B288-4787-8FF6-49FD1B4594A3}" type="datetimeFigureOut">
              <a:rPr lang="it-IT"/>
              <a:pPr>
                <a:defRPr/>
              </a:pPr>
              <a:t>03/05/2024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0281B5C-1BDA-489A-BEE5-28C6E3079BB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CA4ACB4-A96B-4474-88CD-492C599B44DC}" type="datetimeFigureOut">
              <a:rPr lang="it-IT"/>
              <a:pPr>
                <a:defRPr/>
              </a:pPr>
              <a:t>03/05/2024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89D57C1-3F4E-4009-A6DA-065CC7EC8F1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AB795EF-7391-4211-9665-68DCC37BEA39}" type="datetimeFigureOut">
              <a:rPr lang="it-IT"/>
              <a:pPr>
                <a:defRPr/>
              </a:pPr>
              <a:t>03/05/2024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8B367CE-C05D-4C19-8696-07298A34C57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C79C5ED-892A-4FE1-BBE5-BF9AAF8415A7}" type="datetimeFigureOut">
              <a:rPr lang="it-IT"/>
              <a:pPr>
                <a:defRPr/>
              </a:pPr>
              <a:t>03/05/2024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CFB8C0-00C7-43DF-A36E-7D0BB43F1C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73" r:id="rId14"/>
    <p:sldLayoutId id="2147483675" r:id="rId15"/>
    <p:sldLayoutId id="2147483676" r:id="rId16"/>
    <p:sldLayoutId id="2147483688" r:id="rId17"/>
    <p:sldLayoutId id="2147483689" r:id="rId18"/>
    <p:sldLayoutId id="2147483690" r:id="rId19"/>
    <p:sldLayoutId id="214748369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jf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1282459" y="334600"/>
            <a:ext cx="10691005" cy="818873"/>
          </a:xfrm>
        </p:spPr>
        <p:txBody>
          <a:bodyPr/>
          <a:lstStyle/>
          <a:p>
            <a:pPr algn="ctr"/>
            <a:br>
              <a:rPr lang="it-IT" dirty="0"/>
            </a:br>
            <a:r>
              <a:rPr lang="it-IT" dirty="0"/>
              <a:t>Seminario Avviso Pubblico INAIL ISI 2023</a:t>
            </a:r>
          </a:p>
        </p:txBody>
      </p:sp>
      <p:sp>
        <p:nvSpPr>
          <p:cNvPr id="3" name="Rettangolo 2"/>
          <p:cNvSpPr/>
          <p:nvPr/>
        </p:nvSpPr>
        <p:spPr>
          <a:xfrm>
            <a:off x="3099757" y="6051862"/>
            <a:ext cx="6096000" cy="369332"/>
          </a:xfrm>
          <a:prstGeom prst="rect">
            <a:avLst/>
          </a:prstGeom>
        </p:spPr>
        <p:txBody>
          <a:bodyPr>
            <a:spAutoFit/>
          </a:bodyPr>
          <a:lstStyle/>
          <a:p>
            <a:pPr algn="ctr"/>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06 maggio 2024</a:t>
            </a:r>
          </a:p>
        </p:txBody>
      </p:sp>
      <p:sp>
        <p:nvSpPr>
          <p:cNvPr id="5" name="Titolo 5"/>
          <p:cNvSpPr txBox="1">
            <a:spLocks/>
          </p:cNvSpPr>
          <p:nvPr/>
        </p:nvSpPr>
        <p:spPr bwMode="auto">
          <a:xfrm>
            <a:off x="3099757" y="1909313"/>
            <a:ext cx="8678175" cy="9949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2700"/>
              </a:lnSpc>
              <a:spcBef>
                <a:spcPct val="0"/>
              </a:spcBef>
              <a:spcAft>
                <a:spcPct val="0"/>
              </a:spcAft>
              <a:defRPr lang="it-IT" sz="2200" kern="1200" baseline="0" dirty="0" smtClean="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lvl="0"/>
            <a:endParaRPr lang="it-IT" sz="2400" strike="sngStrike" dirty="0">
              <a:solidFill>
                <a:srgbClr val="00B050"/>
              </a:solidFill>
            </a:endParaRPr>
          </a:p>
        </p:txBody>
      </p:sp>
      <p:sp>
        <p:nvSpPr>
          <p:cNvPr id="7" name="Titolo 5"/>
          <p:cNvSpPr txBox="1">
            <a:spLocks/>
          </p:cNvSpPr>
          <p:nvPr/>
        </p:nvSpPr>
        <p:spPr bwMode="auto">
          <a:xfrm>
            <a:off x="3252157" y="2061713"/>
            <a:ext cx="8678175" cy="9949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ts val="2700"/>
              </a:lnSpc>
              <a:spcBef>
                <a:spcPct val="0"/>
              </a:spcBef>
              <a:spcAft>
                <a:spcPct val="0"/>
              </a:spcAft>
              <a:defRPr lang="it-IT" sz="2200" kern="1200" baseline="0" dirty="0" smtClean="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lvl="0"/>
            <a:r>
              <a:rPr lang="it-IT" sz="2400" dirty="0"/>
              <a:t>Il bando </a:t>
            </a:r>
            <a:r>
              <a:rPr lang="it-IT" sz="2400" dirty="0" err="1"/>
              <a:t>Isi</a:t>
            </a:r>
            <a:r>
              <a:rPr lang="it-IT" sz="2400" dirty="0"/>
              <a:t> 2023: novità e punti di attenzione</a:t>
            </a:r>
          </a:p>
        </p:txBody>
      </p:sp>
      <p:sp>
        <p:nvSpPr>
          <p:cNvPr id="2" name="Rettangolo 1"/>
          <p:cNvSpPr/>
          <p:nvPr/>
        </p:nvSpPr>
        <p:spPr>
          <a:xfrm>
            <a:off x="3023556" y="3573618"/>
            <a:ext cx="8830575" cy="400110"/>
          </a:xfrm>
          <a:prstGeom prst="rect">
            <a:avLst/>
          </a:prstGeom>
        </p:spPr>
        <p:txBody>
          <a:bodyPr wrap="square">
            <a:spAutoFit/>
          </a:bodyPr>
          <a:lstStyle/>
          <a:p>
            <a:r>
              <a:rPr lang="it-IT" sz="2000" dirty="0">
                <a:solidFill>
                  <a:schemeClr val="bg1"/>
                </a:solidFill>
                <a:latin typeface="Verdana" panose="020B0604030504040204" pitchFamily="34" charset="0"/>
                <a:ea typeface="Verdana" panose="020B0604030504040204" pitchFamily="34" charset="0"/>
                <a:cs typeface="Verdana" panose="020B0604030504040204" pitchFamily="34" charset="0"/>
              </a:rPr>
              <a:t>Allegato 3: Progetti di bonifica da materiali contenenti amianto</a:t>
            </a:r>
          </a:p>
        </p:txBody>
      </p:sp>
      <p:sp>
        <p:nvSpPr>
          <p:cNvPr id="8" name="Rettangolo 7"/>
          <p:cNvSpPr/>
          <p:nvPr/>
        </p:nvSpPr>
        <p:spPr>
          <a:xfrm>
            <a:off x="3099757" y="5292105"/>
            <a:ext cx="2417650" cy="369332"/>
          </a:xfrm>
          <a:prstGeom prst="rect">
            <a:avLst/>
          </a:prstGeom>
        </p:spPr>
        <p:txBody>
          <a:bodyPr wrap="none">
            <a:spAutoFit/>
          </a:bodyPr>
          <a:lstStyle/>
          <a:p>
            <a:r>
              <a:rPr lang="it-IT" dirty="0">
                <a:solidFill>
                  <a:schemeClr val="bg1"/>
                </a:solidFill>
                <a:latin typeface="Verdana" panose="020B0604030504040204" pitchFamily="34" charset="0"/>
                <a:ea typeface="Verdana" panose="020B0604030504040204" pitchFamily="34" charset="0"/>
                <a:cs typeface="Verdana" panose="020B0604030504040204" pitchFamily="34" charset="0"/>
              </a:rPr>
              <a:t>Ing. Nicolò Gumina</a:t>
            </a:r>
          </a:p>
        </p:txBody>
      </p:sp>
    </p:spTree>
    <p:extLst>
      <p:ext uri="{BB962C8B-B14F-4D97-AF65-F5344CB8AC3E}">
        <p14:creationId xmlns:p14="http://schemas.microsoft.com/office/powerpoint/2010/main" val="61028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pic>
        <p:nvPicPr>
          <p:cNvPr id="4" name="Immagine 3" descr="Immagine che contiene testo, schermata, Carattere, numero&#10;&#10;Descrizione generata automaticamente">
            <a:extLst>
              <a:ext uri="{FF2B5EF4-FFF2-40B4-BE49-F238E27FC236}">
                <a16:creationId xmlns:a16="http://schemas.microsoft.com/office/drawing/2014/main" id="{7E11AC97-1797-A11F-EACE-8F564D724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661" y="41727"/>
            <a:ext cx="8486837" cy="6172245"/>
          </a:xfrm>
          <a:prstGeom prst="rect">
            <a:avLst/>
          </a:prstGeom>
        </p:spPr>
      </p:pic>
    </p:spTree>
    <p:extLst>
      <p:ext uri="{BB962C8B-B14F-4D97-AF65-F5344CB8AC3E}">
        <p14:creationId xmlns:p14="http://schemas.microsoft.com/office/powerpoint/2010/main" val="65673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pic>
        <p:nvPicPr>
          <p:cNvPr id="3" name="Immagine 2" descr="Immagine che contiene testo, schermata, Carattere, numero&#10;&#10;Descrizione generata automaticamente">
            <a:extLst>
              <a:ext uri="{FF2B5EF4-FFF2-40B4-BE49-F238E27FC236}">
                <a16:creationId xmlns:a16="http://schemas.microsoft.com/office/drawing/2014/main" id="{84AD88B5-0B71-7397-40CF-466126929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405" y="0"/>
            <a:ext cx="8591613" cy="6219870"/>
          </a:xfrm>
          <a:prstGeom prst="rect">
            <a:avLst/>
          </a:prstGeom>
        </p:spPr>
      </p:pic>
    </p:spTree>
    <p:extLst>
      <p:ext uri="{BB962C8B-B14F-4D97-AF65-F5344CB8AC3E}">
        <p14:creationId xmlns:p14="http://schemas.microsoft.com/office/powerpoint/2010/main" val="9176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584471" y="723410"/>
            <a:ext cx="6007100" cy="461665"/>
          </a:xfrm>
          <a:prstGeom prst="rect">
            <a:avLst/>
          </a:prstGeom>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NOVITA’ ISI 2023 RISPETTO ISI 2022</a:t>
            </a:r>
          </a:p>
        </p:txBody>
      </p:sp>
      <p:sp>
        <p:nvSpPr>
          <p:cNvPr id="6" name="Titolo 1"/>
          <p:cNvSpPr txBox="1">
            <a:spLocks/>
          </p:cNvSpPr>
          <p:nvPr/>
        </p:nvSpPr>
        <p:spPr bwMode="auto">
          <a:xfrm>
            <a:off x="348202" y="1375681"/>
            <a:ext cx="11261294" cy="31722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2200" u="sng" dirty="0">
                <a:solidFill>
                  <a:srgbClr val="002060"/>
                </a:solidFill>
                <a:latin typeface="Verdana" pitchFamily="34" charset="0"/>
              </a:rPr>
              <a:t>DATE DI RIFERIMENTO</a:t>
            </a:r>
          </a:p>
        </p:txBody>
      </p:sp>
      <p:pic>
        <p:nvPicPr>
          <p:cNvPr id="5" name="Immagine 4"/>
          <p:cNvPicPr>
            <a:picLocks noChangeAspect="1"/>
          </p:cNvPicPr>
          <p:nvPr/>
        </p:nvPicPr>
        <p:blipFill>
          <a:blip r:embed="rId3"/>
          <a:stretch>
            <a:fillRect/>
          </a:stretch>
        </p:blipFill>
        <p:spPr>
          <a:xfrm>
            <a:off x="10324408" y="130498"/>
            <a:ext cx="1738006" cy="1156860"/>
          </a:xfrm>
          <a:prstGeom prst="rect">
            <a:avLst/>
          </a:prstGeom>
        </p:spPr>
      </p:pic>
      <p:sp>
        <p:nvSpPr>
          <p:cNvPr id="11" name="Rettangolo 10">
            <a:extLst>
              <a:ext uri="{FF2B5EF4-FFF2-40B4-BE49-F238E27FC236}">
                <a16:creationId xmlns:a16="http://schemas.microsoft.com/office/drawing/2014/main" id="{481FCAE3-F7A9-C253-FBF5-6C768C8EDDB5}"/>
              </a:ext>
            </a:extLst>
          </p:cNvPr>
          <p:cNvSpPr/>
          <p:nvPr/>
        </p:nvSpPr>
        <p:spPr>
          <a:xfrm>
            <a:off x="1164955" y="1887753"/>
            <a:ext cx="8846127" cy="1938992"/>
          </a:xfrm>
          <a:custGeom>
            <a:avLst/>
            <a:gdLst>
              <a:gd name="connsiteX0" fmla="*/ 0 w 8846127"/>
              <a:gd name="connsiteY0" fmla="*/ 0 h 1938992"/>
              <a:gd name="connsiteX1" fmla="*/ 324358 w 8846127"/>
              <a:gd name="connsiteY1" fmla="*/ 0 h 1938992"/>
              <a:gd name="connsiteX2" fmla="*/ 648716 w 8846127"/>
              <a:gd name="connsiteY2" fmla="*/ 0 h 1938992"/>
              <a:gd name="connsiteX3" fmla="*/ 973074 w 8846127"/>
              <a:gd name="connsiteY3" fmla="*/ 0 h 1938992"/>
              <a:gd name="connsiteX4" fmla="*/ 1739738 w 8846127"/>
              <a:gd name="connsiteY4" fmla="*/ 0 h 1938992"/>
              <a:gd name="connsiteX5" fmla="*/ 2329480 w 8846127"/>
              <a:gd name="connsiteY5" fmla="*/ 0 h 1938992"/>
              <a:gd name="connsiteX6" fmla="*/ 2653838 w 8846127"/>
              <a:gd name="connsiteY6" fmla="*/ 0 h 1938992"/>
              <a:gd name="connsiteX7" fmla="*/ 3243580 w 8846127"/>
              <a:gd name="connsiteY7" fmla="*/ 0 h 1938992"/>
              <a:gd name="connsiteX8" fmla="*/ 4010244 w 8846127"/>
              <a:gd name="connsiteY8" fmla="*/ 0 h 1938992"/>
              <a:gd name="connsiteX9" fmla="*/ 4511525 w 8846127"/>
              <a:gd name="connsiteY9" fmla="*/ 0 h 1938992"/>
              <a:gd name="connsiteX10" fmla="*/ 5012805 w 8846127"/>
              <a:gd name="connsiteY10" fmla="*/ 0 h 1938992"/>
              <a:gd name="connsiteX11" fmla="*/ 5602547 w 8846127"/>
              <a:gd name="connsiteY11" fmla="*/ 0 h 1938992"/>
              <a:gd name="connsiteX12" fmla="*/ 6280750 w 8846127"/>
              <a:gd name="connsiteY12" fmla="*/ 0 h 1938992"/>
              <a:gd name="connsiteX13" fmla="*/ 6958953 w 8846127"/>
              <a:gd name="connsiteY13" fmla="*/ 0 h 1938992"/>
              <a:gd name="connsiteX14" fmla="*/ 7637156 w 8846127"/>
              <a:gd name="connsiteY14" fmla="*/ 0 h 1938992"/>
              <a:gd name="connsiteX15" fmla="*/ 8846127 w 8846127"/>
              <a:gd name="connsiteY15" fmla="*/ 0 h 1938992"/>
              <a:gd name="connsiteX16" fmla="*/ 8846127 w 8846127"/>
              <a:gd name="connsiteY16" fmla="*/ 484748 h 1938992"/>
              <a:gd name="connsiteX17" fmla="*/ 8846127 w 8846127"/>
              <a:gd name="connsiteY17" fmla="*/ 969496 h 1938992"/>
              <a:gd name="connsiteX18" fmla="*/ 8846127 w 8846127"/>
              <a:gd name="connsiteY18" fmla="*/ 1473634 h 1938992"/>
              <a:gd name="connsiteX19" fmla="*/ 8846127 w 8846127"/>
              <a:gd name="connsiteY19" fmla="*/ 1938992 h 1938992"/>
              <a:gd name="connsiteX20" fmla="*/ 8167924 w 8846127"/>
              <a:gd name="connsiteY20" fmla="*/ 1938992 h 1938992"/>
              <a:gd name="connsiteX21" fmla="*/ 7666643 w 8846127"/>
              <a:gd name="connsiteY21" fmla="*/ 1938992 h 1938992"/>
              <a:gd name="connsiteX22" fmla="*/ 7165363 w 8846127"/>
              <a:gd name="connsiteY22" fmla="*/ 1938992 h 1938992"/>
              <a:gd name="connsiteX23" fmla="*/ 6664082 w 8846127"/>
              <a:gd name="connsiteY23" fmla="*/ 1938992 h 1938992"/>
              <a:gd name="connsiteX24" fmla="*/ 6162802 w 8846127"/>
              <a:gd name="connsiteY24" fmla="*/ 1938992 h 1938992"/>
              <a:gd name="connsiteX25" fmla="*/ 5484599 w 8846127"/>
              <a:gd name="connsiteY25" fmla="*/ 1938992 h 1938992"/>
              <a:gd name="connsiteX26" fmla="*/ 4894857 w 8846127"/>
              <a:gd name="connsiteY26" fmla="*/ 1938992 h 1938992"/>
              <a:gd name="connsiteX27" fmla="*/ 4570499 w 8846127"/>
              <a:gd name="connsiteY27" fmla="*/ 1938992 h 1938992"/>
              <a:gd name="connsiteX28" fmla="*/ 4069218 w 8846127"/>
              <a:gd name="connsiteY28" fmla="*/ 1938992 h 1938992"/>
              <a:gd name="connsiteX29" fmla="*/ 3391015 w 8846127"/>
              <a:gd name="connsiteY29" fmla="*/ 1938992 h 1938992"/>
              <a:gd name="connsiteX30" fmla="*/ 2978196 w 8846127"/>
              <a:gd name="connsiteY30" fmla="*/ 1938992 h 1938992"/>
              <a:gd name="connsiteX31" fmla="*/ 2211532 w 8846127"/>
              <a:gd name="connsiteY31" fmla="*/ 1938992 h 1938992"/>
              <a:gd name="connsiteX32" fmla="*/ 1444867 w 8846127"/>
              <a:gd name="connsiteY32" fmla="*/ 1938992 h 1938992"/>
              <a:gd name="connsiteX33" fmla="*/ 855126 w 8846127"/>
              <a:gd name="connsiteY33" fmla="*/ 1938992 h 1938992"/>
              <a:gd name="connsiteX34" fmla="*/ 0 w 8846127"/>
              <a:gd name="connsiteY34" fmla="*/ 1938992 h 1938992"/>
              <a:gd name="connsiteX35" fmla="*/ 0 w 8846127"/>
              <a:gd name="connsiteY35" fmla="*/ 1454244 h 1938992"/>
              <a:gd name="connsiteX36" fmla="*/ 0 w 8846127"/>
              <a:gd name="connsiteY36" fmla="*/ 1008276 h 1938992"/>
              <a:gd name="connsiteX37" fmla="*/ 0 w 8846127"/>
              <a:gd name="connsiteY37" fmla="*/ 562308 h 1938992"/>
              <a:gd name="connsiteX38" fmla="*/ 0 w 8846127"/>
              <a:gd name="connsiteY3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46127" h="1938992" fill="none" extrusionOk="0">
                <a:moveTo>
                  <a:pt x="0" y="0"/>
                </a:moveTo>
                <a:cubicBezTo>
                  <a:pt x="77880" y="-5727"/>
                  <a:pt x="251959" y="32684"/>
                  <a:pt x="324358" y="0"/>
                </a:cubicBezTo>
                <a:cubicBezTo>
                  <a:pt x="396757" y="-32684"/>
                  <a:pt x="488558" y="19757"/>
                  <a:pt x="648716" y="0"/>
                </a:cubicBezTo>
                <a:cubicBezTo>
                  <a:pt x="808874" y="-19757"/>
                  <a:pt x="822335" y="15766"/>
                  <a:pt x="973074" y="0"/>
                </a:cubicBezTo>
                <a:cubicBezTo>
                  <a:pt x="1123813" y="-15766"/>
                  <a:pt x="1545324" y="8049"/>
                  <a:pt x="1739738" y="0"/>
                </a:cubicBezTo>
                <a:cubicBezTo>
                  <a:pt x="1934152" y="-8049"/>
                  <a:pt x="2082316" y="41206"/>
                  <a:pt x="2329480" y="0"/>
                </a:cubicBezTo>
                <a:cubicBezTo>
                  <a:pt x="2576644" y="-41206"/>
                  <a:pt x="2509238" y="31679"/>
                  <a:pt x="2653838" y="0"/>
                </a:cubicBezTo>
                <a:cubicBezTo>
                  <a:pt x="2798438" y="-31679"/>
                  <a:pt x="3071402" y="59449"/>
                  <a:pt x="3243580" y="0"/>
                </a:cubicBezTo>
                <a:cubicBezTo>
                  <a:pt x="3415758" y="-59449"/>
                  <a:pt x="3850307" y="24788"/>
                  <a:pt x="4010244" y="0"/>
                </a:cubicBezTo>
                <a:cubicBezTo>
                  <a:pt x="4170181" y="-24788"/>
                  <a:pt x="4349895" y="45480"/>
                  <a:pt x="4511525" y="0"/>
                </a:cubicBezTo>
                <a:cubicBezTo>
                  <a:pt x="4673155" y="-45480"/>
                  <a:pt x="4890637" y="11134"/>
                  <a:pt x="5012805" y="0"/>
                </a:cubicBezTo>
                <a:cubicBezTo>
                  <a:pt x="5134973" y="-11134"/>
                  <a:pt x="5340907" y="2831"/>
                  <a:pt x="5602547" y="0"/>
                </a:cubicBezTo>
                <a:cubicBezTo>
                  <a:pt x="5864187" y="-2831"/>
                  <a:pt x="6049886" y="78501"/>
                  <a:pt x="6280750" y="0"/>
                </a:cubicBezTo>
                <a:cubicBezTo>
                  <a:pt x="6511614" y="-78501"/>
                  <a:pt x="6736842" y="16110"/>
                  <a:pt x="6958953" y="0"/>
                </a:cubicBezTo>
                <a:cubicBezTo>
                  <a:pt x="7181064" y="-16110"/>
                  <a:pt x="7445206" y="26032"/>
                  <a:pt x="7637156" y="0"/>
                </a:cubicBezTo>
                <a:cubicBezTo>
                  <a:pt x="7829106" y="-26032"/>
                  <a:pt x="8558929" y="39062"/>
                  <a:pt x="8846127" y="0"/>
                </a:cubicBezTo>
                <a:cubicBezTo>
                  <a:pt x="8867604" y="176807"/>
                  <a:pt x="8815381" y="290259"/>
                  <a:pt x="8846127" y="484748"/>
                </a:cubicBezTo>
                <a:cubicBezTo>
                  <a:pt x="8876873" y="679237"/>
                  <a:pt x="8805361" y="749694"/>
                  <a:pt x="8846127" y="969496"/>
                </a:cubicBezTo>
                <a:cubicBezTo>
                  <a:pt x="8886893" y="1189298"/>
                  <a:pt x="8818661" y="1343432"/>
                  <a:pt x="8846127" y="1473634"/>
                </a:cubicBezTo>
                <a:cubicBezTo>
                  <a:pt x="8873593" y="1603836"/>
                  <a:pt x="8819220" y="1807577"/>
                  <a:pt x="8846127" y="1938992"/>
                </a:cubicBezTo>
                <a:cubicBezTo>
                  <a:pt x="8559345" y="1949886"/>
                  <a:pt x="8485597" y="1910583"/>
                  <a:pt x="8167924" y="1938992"/>
                </a:cubicBezTo>
                <a:cubicBezTo>
                  <a:pt x="7850251" y="1967401"/>
                  <a:pt x="7836238" y="1907592"/>
                  <a:pt x="7666643" y="1938992"/>
                </a:cubicBezTo>
                <a:cubicBezTo>
                  <a:pt x="7497048" y="1970392"/>
                  <a:pt x="7327729" y="1884342"/>
                  <a:pt x="7165363" y="1938992"/>
                </a:cubicBezTo>
                <a:cubicBezTo>
                  <a:pt x="7002997" y="1993642"/>
                  <a:pt x="6874218" y="1893299"/>
                  <a:pt x="6664082" y="1938992"/>
                </a:cubicBezTo>
                <a:cubicBezTo>
                  <a:pt x="6453946" y="1984685"/>
                  <a:pt x="6330835" y="1894574"/>
                  <a:pt x="6162802" y="1938992"/>
                </a:cubicBezTo>
                <a:cubicBezTo>
                  <a:pt x="5994769" y="1983410"/>
                  <a:pt x="5791998" y="1917688"/>
                  <a:pt x="5484599" y="1938992"/>
                </a:cubicBezTo>
                <a:cubicBezTo>
                  <a:pt x="5177200" y="1960296"/>
                  <a:pt x="5038790" y="1897746"/>
                  <a:pt x="4894857" y="1938992"/>
                </a:cubicBezTo>
                <a:cubicBezTo>
                  <a:pt x="4750924" y="1980238"/>
                  <a:pt x="4635716" y="1917559"/>
                  <a:pt x="4570499" y="1938992"/>
                </a:cubicBezTo>
                <a:cubicBezTo>
                  <a:pt x="4505282" y="1960425"/>
                  <a:pt x="4222747" y="1932158"/>
                  <a:pt x="4069218" y="1938992"/>
                </a:cubicBezTo>
                <a:cubicBezTo>
                  <a:pt x="3915689" y="1945826"/>
                  <a:pt x="3547463" y="1918955"/>
                  <a:pt x="3391015" y="1938992"/>
                </a:cubicBezTo>
                <a:cubicBezTo>
                  <a:pt x="3234567" y="1959029"/>
                  <a:pt x="3172477" y="1906224"/>
                  <a:pt x="2978196" y="1938992"/>
                </a:cubicBezTo>
                <a:cubicBezTo>
                  <a:pt x="2783915" y="1971760"/>
                  <a:pt x="2478959" y="1925071"/>
                  <a:pt x="2211532" y="1938992"/>
                </a:cubicBezTo>
                <a:cubicBezTo>
                  <a:pt x="1944105" y="1952913"/>
                  <a:pt x="1666993" y="1923703"/>
                  <a:pt x="1444867" y="1938992"/>
                </a:cubicBezTo>
                <a:cubicBezTo>
                  <a:pt x="1222742" y="1954281"/>
                  <a:pt x="1126238" y="1918797"/>
                  <a:pt x="855126" y="1938992"/>
                </a:cubicBezTo>
                <a:cubicBezTo>
                  <a:pt x="584014" y="1959187"/>
                  <a:pt x="389189" y="1931943"/>
                  <a:pt x="0" y="1938992"/>
                </a:cubicBezTo>
                <a:cubicBezTo>
                  <a:pt x="-19477" y="1787055"/>
                  <a:pt x="45140" y="1621672"/>
                  <a:pt x="0" y="1454244"/>
                </a:cubicBezTo>
                <a:cubicBezTo>
                  <a:pt x="-45140" y="1286816"/>
                  <a:pt x="21037" y="1112580"/>
                  <a:pt x="0" y="1008276"/>
                </a:cubicBezTo>
                <a:cubicBezTo>
                  <a:pt x="-21037" y="903972"/>
                  <a:pt x="21141" y="688837"/>
                  <a:pt x="0" y="562308"/>
                </a:cubicBezTo>
                <a:cubicBezTo>
                  <a:pt x="-21141" y="435779"/>
                  <a:pt x="24539" y="184681"/>
                  <a:pt x="0" y="0"/>
                </a:cubicBezTo>
                <a:close/>
              </a:path>
              <a:path w="8846127" h="1938992" stroke="0" extrusionOk="0">
                <a:moveTo>
                  <a:pt x="0" y="0"/>
                </a:moveTo>
                <a:cubicBezTo>
                  <a:pt x="102067" y="-10019"/>
                  <a:pt x="300439" y="18485"/>
                  <a:pt x="501281" y="0"/>
                </a:cubicBezTo>
                <a:cubicBezTo>
                  <a:pt x="702123" y="-18485"/>
                  <a:pt x="664493" y="37932"/>
                  <a:pt x="825639" y="0"/>
                </a:cubicBezTo>
                <a:cubicBezTo>
                  <a:pt x="986785" y="-37932"/>
                  <a:pt x="1273040" y="80229"/>
                  <a:pt x="1592303" y="0"/>
                </a:cubicBezTo>
                <a:cubicBezTo>
                  <a:pt x="1911566" y="-80229"/>
                  <a:pt x="1950734" y="42626"/>
                  <a:pt x="2093583" y="0"/>
                </a:cubicBezTo>
                <a:cubicBezTo>
                  <a:pt x="2236432" y="-42626"/>
                  <a:pt x="2455171" y="24551"/>
                  <a:pt x="2594864" y="0"/>
                </a:cubicBezTo>
                <a:cubicBezTo>
                  <a:pt x="2734557" y="-24551"/>
                  <a:pt x="3195405" y="33374"/>
                  <a:pt x="3361528" y="0"/>
                </a:cubicBezTo>
                <a:cubicBezTo>
                  <a:pt x="3527651" y="-33374"/>
                  <a:pt x="3605595" y="6766"/>
                  <a:pt x="3774348" y="0"/>
                </a:cubicBezTo>
                <a:cubicBezTo>
                  <a:pt x="3943101" y="-6766"/>
                  <a:pt x="4240784" y="18361"/>
                  <a:pt x="4541012" y="0"/>
                </a:cubicBezTo>
                <a:cubicBezTo>
                  <a:pt x="4841240" y="-18361"/>
                  <a:pt x="5098745" y="13077"/>
                  <a:pt x="5307676" y="0"/>
                </a:cubicBezTo>
                <a:cubicBezTo>
                  <a:pt x="5516607" y="-13077"/>
                  <a:pt x="5617282" y="31726"/>
                  <a:pt x="5897418" y="0"/>
                </a:cubicBezTo>
                <a:cubicBezTo>
                  <a:pt x="6177554" y="-31726"/>
                  <a:pt x="6466320" y="91199"/>
                  <a:pt x="6664082" y="0"/>
                </a:cubicBezTo>
                <a:cubicBezTo>
                  <a:pt x="6861844" y="-91199"/>
                  <a:pt x="7063867" y="40598"/>
                  <a:pt x="7165363" y="0"/>
                </a:cubicBezTo>
                <a:cubicBezTo>
                  <a:pt x="7266859" y="-40598"/>
                  <a:pt x="7510202" y="57373"/>
                  <a:pt x="7666643" y="0"/>
                </a:cubicBezTo>
                <a:cubicBezTo>
                  <a:pt x="7823084" y="-57373"/>
                  <a:pt x="8018144" y="47464"/>
                  <a:pt x="8344846" y="0"/>
                </a:cubicBezTo>
                <a:cubicBezTo>
                  <a:pt x="8671548" y="-47464"/>
                  <a:pt x="8695393" y="42538"/>
                  <a:pt x="8846127" y="0"/>
                </a:cubicBezTo>
                <a:cubicBezTo>
                  <a:pt x="8863374" y="226931"/>
                  <a:pt x="8819869" y="369162"/>
                  <a:pt x="8846127" y="523528"/>
                </a:cubicBezTo>
                <a:cubicBezTo>
                  <a:pt x="8872385" y="677894"/>
                  <a:pt x="8811327" y="884873"/>
                  <a:pt x="8846127" y="1027666"/>
                </a:cubicBezTo>
                <a:cubicBezTo>
                  <a:pt x="8880927" y="1170459"/>
                  <a:pt x="8773311" y="1658035"/>
                  <a:pt x="8846127" y="1938992"/>
                </a:cubicBezTo>
                <a:cubicBezTo>
                  <a:pt x="8568010" y="1996067"/>
                  <a:pt x="8377862" y="1868301"/>
                  <a:pt x="8167924" y="1938992"/>
                </a:cubicBezTo>
                <a:cubicBezTo>
                  <a:pt x="7957986" y="2009683"/>
                  <a:pt x="7915202" y="1895351"/>
                  <a:pt x="7755105" y="1938992"/>
                </a:cubicBezTo>
                <a:cubicBezTo>
                  <a:pt x="7595008" y="1982633"/>
                  <a:pt x="7199114" y="1866718"/>
                  <a:pt x="6988440" y="1938992"/>
                </a:cubicBezTo>
                <a:cubicBezTo>
                  <a:pt x="6777766" y="2011266"/>
                  <a:pt x="6599610" y="1925058"/>
                  <a:pt x="6398699" y="1938992"/>
                </a:cubicBezTo>
                <a:cubicBezTo>
                  <a:pt x="6197788" y="1952926"/>
                  <a:pt x="6188150" y="1914539"/>
                  <a:pt x="5985879" y="1938992"/>
                </a:cubicBezTo>
                <a:cubicBezTo>
                  <a:pt x="5783608" y="1963445"/>
                  <a:pt x="5575360" y="1915066"/>
                  <a:pt x="5396137" y="1938992"/>
                </a:cubicBezTo>
                <a:cubicBezTo>
                  <a:pt x="5216914" y="1962918"/>
                  <a:pt x="5218335" y="1909596"/>
                  <a:pt x="5071779" y="1938992"/>
                </a:cubicBezTo>
                <a:cubicBezTo>
                  <a:pt x="4925223" y="1968388"/>
                  <a:pt x="4883658" y="1925804"/>
                  <a:pt x="4747421" y="1938992"/>
                </a:cubicBezTo>
                <a:cubicBezTo>
                  <a:pt x="4611184" y="1952180"/>
                  <a:pt x="4420216" y="1882700"/>
                  <a:pt x="4157680" y="1938992"/>
                </a:cubicBezTo>
                <a:cubicBezTo>
                  <a:pt x="3895144" y="1995284"/>
                  <a:pt x="3845505" y="1928489"/>
                  <a:pt x="3744860" y="1938992"/>
                </a:cubicBezTo>
                <a:cubicBezTo>
                  <a:pt x="3644215" y="1949495"/>
                  <a:pt x="3346072" y="1887520"/>
                  <a:pt x="3066657" y="1938992"/>
                </a:cubicBezTo>
                <a:cubicBezTo>
                  <a:pt x="2787242" y="1990464"/>
                  <a:pt x="2801900" y="1911164"/>
                  <a:pt x="2653838" y="1938992"/>
                </a:cubicBezTo>
                <a:cubicBezTo>
                  <a:pt x="2505776" y="1966820"/>
                  <a:pt x="2121269" y="1871294"/>
                  <a:pt x="1975635" y="1938992"/>
                </a:cubicBezTo>
                <a:cubicBezTo>
                  <a:pt x="1830001" y="2006690"/>
                  <a:pt x="1741582" y="1931080"/>
                  <a:pt x="1651277" y="1938992"/>
                </a:cubicBezTo>
                <a:cubicBezTo>
                  <a:pt x="1560972" y="1946904"/>
                  <a:pt x="1232035" y="1916050"/>
                  <a:pt x="973074" y="1938992"/>
                </a:cubicBezTo>
                <a:cubicBezTo>
                  <a:pt x="714113" y="1961934"/>
                  <a:pt x="741884" y="1916947"/>
                  <a:pt x="560255" y="1938992"/>
                </a:cubicBezTo>
                <a:cubicBezTo>
                  <a:pt x="378626" y="1961037"/>
                  <a:pt x="217654" y="1897988"/>
                  <a:pt x="0" y="1938992"/>
                </a:cubicBezTo>
                <a:cubicBezTo>
                  <a:pt x="-9864" y="1800626"/>
                  <a:pt x="32406" y="1631874"/>
                  <a:pt x="0" y="1493024"/>
                </a:cubicBezTo>
                <a:cubicBezTo>
                  <a:pt x="-32406" y="1354174"/>
                  <a:pt x="13523" y="1206330"/>
                  <a:pt x="0" y="969496"/>
                </a:cubicBezTo>
                <a:cubicBezTo>
                  <a:pt x="-13523" y="732662"/>
                  <a:pt x="45609" y="726615"/>
                  <a:pt x="0" y="523528"/>
                </a:cubicBezTo>
                <a:cubicBezTo>
                  <a:pt x="-45609" y="320441"/>
                  <a:pt x="25140" y="105639"/>
                  <a:pt x="0" y="0"/>
                </a:cubicBezTo>
                <a:close/>
              </a:path>
            </a:pathLst>
          </a:custGeom>
          <a:ln w="3175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nchor="t">
            <a:spAutoFit/>
          </a:bodyPr>
          <a:lstStyle/>
          <a:p>
            <a:pPr algn="ctr">
              <a:spcBef>
                <a:spcPts val="0"/>
              </a:spcBef>
              <a:buFont typeface="Arial" charset="0"/>
              <a:buNone/>
            </a:pPr>
            <a:endParaRPr lang="it-IT" sz="2400" dirty="0">
              <a:solidFill>
                <a:srgbClr val="002060"/>
              </a:solidFill>
              <a:latin typeface="Verdana" pitchFamily="34" charset="0"/>
            </a:endParaRPr>
          </a:p>
          <a:p>
            <a:pPr algn="ctr">
              <a:spcBef>
                <a:spcPts val="0"/>
              </a:spcBef>
              <a:buFont typeface="Arial" charset="0"/>
              <a:buNone/>
            </a:pPr>
            <a:endParaRPr lang="it-IT" sz="2400" dirty="0">
              <a:solidFill>
                <a:srgbClr val="002060"/>
              </a:solidFill>
              <a:latin typeface="Verdana" pitchFamily="34" charset="0"/>
            </a:endParaRPr>
          </a:p>
          <a:p>
            <a:pPr algn="ctr">
              <a:spcBef>
                <a:spcPts val="0"/>
              </a:spcBef>
              <a:buFont typeface="Arial" charset="0"/>
              <a:buNone/>
            </a:pPr>
            <a:endParaRPr lang="it-IT" sz="2400" dirty="0">
              <a:solidFill>
                <a:srgbClr val="002060"/>
              </a:solidFill>
              <a:latin typeface="Verdana" pitchFamily="34" charset="0"/>
            </a:endParaRPr>
          </a:p>
          <a:p>
            <a:pPr algn="ctr">
              <a:spcBef>
                <a:spcPts val="0"/>
              </a:spcBef>
              <a:buFont typeface="Arial" charset="0"/>
              <a:buNone/>
            </a:pPr>
            <a:endParaRPr lang="it-IT" sz="2400" dirty="0">
              <a:solidFill>
                <a:srgbClr val="002060"/>
              </a:solidFill>
              <a:latin typeface="Verdana" pitchFamily="34" charset="0"/>
            </a:endParaRPr>
          </a:p>
          <a:p>
            <a:pPr algn="ctr">
              <a:spcBef>
                <a:spcPts val="0"/>
              </a:spcBef>
              <a:buFont typeface="Arial" charset="0"/>
              <a:buNone/>
            </a:pPr>
            <a:endParaRPr lang="it-IT" sz="2400" dirty="0">
              <a:solidFill>
                <a:srgbClr val="002060"/>
              </a:solidFill>
              <a:latin typeface="Verdana" pitchFamily="34" charset="0"/>
            </a:endParaRPr>
          </a:p>
        </p:txBody>
      </p:sp>
      <p:sp>
        <p:nvSpPr>
          <p:cNvPr id="2" name="CasellaDiTesto 1">
            <a:extLst>
              <a:ext uri="{FF2B5EF4-FFF2-40B4-BE49-F238E27FC236}">
                <a16:creationId xmlns:a16="http://schemas.microsoft.com/office/drawing/2014/main" id="{0324C64B-99A6-D9C9-308D-AB00074D6E14}"/>
              </a:ext>
            </a:extLst>
          </p:cNvPr>
          <p:cNvSpPr txBox="1"/>
          <p:nvPr/>
        </p:nvSpPr>
        <p:spPr>
          <a:xfrm>
            <a:off x="1423929" y="1980086"/>
            <a:ext cx="8328177"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it-IT" dirty="0"/>
              <a:t>IMMOBILE NELLA DISPONIBILITA’ DELL’IMPRESA ALMENO DALLA DATA DI </a:t>
            </a:r>
          </a:p>
          <a:p>
            <a:r>
              <a:rPr lang="it-IT" dirty="0"/>
              <a:t>PUBBLICAZIONE DEL BANDO </a:t>
            </a:r>
            <a:r>
              <a:rPr lang="it-IT" b="1" u="sng" dirty="0"/>
              <a:t>20/12/2023</a:t>
            </a:r>
          </a:p>
          <a:p>
            <a:endParaRPr lang="it-IT" dirty="0"/>
          </a:p>
          <a:p>
            <a:r>
              <a:rPr lang="it-IT" dirty="0"/>
              <a:t>PROGETTI NON REALIZZATI E NON IN CORSO DI REALIZZAZIONE PRIMA </a:t>
            </a:r>
          </a:p>
          <a:p>
            <a:r>
              <a:rPr lang="it-IT" dirty="0"/>
              <a:t>DELLA CHIUSURA PROCEDURA INFORMATICA  PER LA COMPILAZIONE </a:t>
            </a:r>
          </a:p>
          <a:p>
            <a:r>
              <a:rPr lang="it-IT" dirty="0"/>
              <a:t>DELLA DOMANDA </a:t>
            </a:r>
            <a:r>
              <a:rPr lang="it-IT" b="1" u="sng" dirty="0"/>
              <a:t>30/05/2024</a:t>
            </a:r>
          </a:p>
        </p:txBody>
      </p:sp>
      <p:sp>
        <p:nvSpPr>
          <p:cNvPr id="3" name="CasellaDiTesto 2">
            <a:extLst>
              <a:ext uri="{FF2B5EF4-FFF2-40B4-BE49-F238E27FC236}">
                <a16:creationId xmlns:a16="http://schemas.microsoft.com/office/drawing/2014/main" id="{7836315C-1C7A-F1B8-06C0-87DD1C38A14A}"/>
              </a:ext>
            </a:extLst>
          </p:cNvPr>
          <p:cNvSpPr txBox="1"/>
          <p:nvPr/>
        </p:nvSpPr>
        <p:spPr>
          <a:xfrm>
            <a:off x="829201" y="4097324"/>
            <a:ext cx="10852484" cy="1384995"/>
          </a:xfrm>
          <a:prstGeom prst="rect">
            <a:avLst/>
          </a:prstGeom>
          <a:noFill/>
        </p:spPr>
        <p:txBody>
          <a:bodyPr wrap="square" rtlCol="0">
            <a:spAutoFit/>
          </a:bodyPr>
          <a:lstStyle/>
          <a:p>
            <a:pPr algn="l"/>
            <a:r>
              <a:rPr lang="it-IT" sz="1400" b="0" i="0" u="none" strike="noStrike" baseline="0" dirty="0">
                <a:latin typeface="Verdana" panose="020B0604030504040204" pitchFamily="34" charset="0"/>
              </a:rPr>
              <a:t>Per "progetto in corso di realizzazione" si intende un progetto per la cui realizzazione siano stati assunti da parte</a:t>
            </a:r>
          </a:p>
          <a:p>
            <a:pPr algn="l"/>
            <a:r>
              <a:rPr lang="it-IT" sz="1400" b="0" i="0" u="none" strike="noStrike" baseline="0" dirty="0">
                <a:latin typeface="Verdana" panose="020B0604030504040204" pitchFamily="34" charset="0"/>
              </a:rPr>
              <a:t>dell'impresa/ente richiedente, alla data di chiusura della procedura informatica per la compilazione della domanda</a:t>
            </a:r>
          </a:p>
          <a:p>
            <a:pPr algn="l"/>
            <a:r>
              <a:rPr lang="it-IT" sz="1400" b="0" i="0" u="none" strike="noStrike" baseline="0" dirty="0">
                <a:latin typeface="Verdana" panose="020B0604030504040204" pitchFamily="34" charset="0"/>
              </a:rPr>
              <a:t>obbligazioni contrattuali con il soggetto terzo che dovrà operare per realizzarlo. Si precisa che la firma del preventivo</a:t>
            </a:r>
          </a:p>
          <a:p>
            <a:pPr algn="l"/>
            <a:r>
              <a:rPr lang="it-IT" sz="1400" b="0" i="0" u="none" strike="noStrike" baseline="0" dirty="0">
                <a:latin typeface="Verdana" panose="020B0604030504040204" pitchFamily="34" charset="0"/>
              </a:rPr>
              <a:t>per accettazione non costituisce obbligo contrattuale. Per i progetti di bonifica da materiali contenenti amianto la data</a:t>
            </a:r>
          </a:p>
          <a:p>
            <a:pPr algn="l"/>
            <a:r>
              <a:rPr lang="it-IT" sz="1400" b="0" i="0" u="none" strike="noStrike" baseline="0" dirty="0">
                <a:latin typeface="Verdana" panose="020B0604030504040204" pitchFamily="34" charset="0"/>
              </a:rPr>
              <a:t>di presentazione del Piano di lavoro può essere antecedente alla data di chiusura della procedura informatica per la</a:t>
            </a:r>
          </a:p>
          <a:p>
            <a:pPr algn="l"/>
            <a:r>
              <a:rPr lang="it-IT" sz="1400" b="0" i="0" u="none" strike="noStrike" baseline="0" dirty="0">
                <a:latin typeface="Verdana" panose="020B0604030504040204" pitchFamily="34" charset="0"/>
              </a:rPr>
              <a:t>compilazione della domanda</a:t>
            </a:r>
            <a:endParaRPr lang="it-IT" sz="1400" dirty="0"/>
          </a:p>
        </p:txBody>
      </p:sp>
    </p:spTree>
    <p:extLst>
      <p:ext uri="{BB962C8B-B14F-4D97-AF65-F5344CB8AC3E}">
        <p14:creationId xmlns:p14="http://schemas.microsoft.com/office/powerpoint/2010/main" val="358468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sp>
        <p:nvSpPr>
          <p:cNvPr id="12" name="CasellaDiTesto 11">
            <a:extLst>
              <a:ext uri="{FF2B5EF4-FFF2-40B4-BE49-F238E27FC236}">
                <a16:creationId xmlns:a16="http://schemas.microsoft.com/office/drawing/2014/main" id="{4759CB43-FA9D-EBF9-4E61-063F386126FA}"/>
              </a:ext>
            </a:extLst>
          </p:cNvPr>
          <p:cNvSpPr txBox="1"/>
          <p:nvPr/>
        </p:nvSpPr>
        <p:spPr>
          <a:xfrm>
            <a:off x="2588518" y="770203"/>
            <a:ext cx="6096912" cy="369332"/>
          </a:xfrm>
          <a:prstGeom prst="rect">
            <a:avLst/>
          </a:prstGeom>
          <a:noFill/>
        </p:spPr>
        <p:txBody>
          <a:bodyPr wrap="square">
            <a:spAutoFit/>
          </a:bodyPr>
          <a:lstStyle/>
          <a:p>
            <a:pPr algn="ctr">
              <a:spcBef>
                <a:spcPts val="0"/>
              </a:spcBef>
              <a:buFont typeface="Arial" charset="0"/>
              <a:buNone/>
            </a:pPr>
            <a:r>
              <a:rPr lang="it-IT" sz="1800" dirty="0">
                <a:solidFill>
                  <a:srgbClr val="002060"/>
                </a:solidFill>
                <a:latin typeface="Verdana" pitchFamily="34" charset="0"/>
              </a:rPr>
              <a:t>NOVITA’ ISI 2023 RISPETTO ISI 2022</a:t>
            </a:r>
          </a:p>
        </p:txBody>
      </p:sp>
      <p:sp>
        <p:nvSpPr>
          <p:cNvPr id="11" name="CasellaDiTesto 10">
            <a:extLst>
              <a:ext uri="{FF2B5EF4-FFF2-40B4-BE49-F238E27FC236}">
                <a16:creationId xmlns:a16="http://schemas.microsoft.com/office/drawing/2014/main" id="{E4EC815A-A49F-DCEC-7BC7-3F39BCDE0C44}"/>
              </a:ext>
            </a:extLst>
          </p:cNvPr>
          <p:cNvSpPr txBox="1"/>
          <p:nvPr/>
        </p:nvSpPr>
        <p:spPr>
          <a:xfrm>
            <a:off x="454519" y="1359643"/>
            <a:ext cx="11193037" cy="1754326"/>
          </a:xfrm>
          <a:prstGeom prst="rect">
            <a:avLst/>
          </a:prstGeom>
          <a:noFill/>
        </p:spPr>
        <p:txBody>
          <a:bodyPr wrap="square" rtlCol="0">
            <a:spAutoFit/>
          </a:bodyPr>
          <a:lstStyle/>
          <a:p>
            <a:pPr algn="just"/>
            <a:r>
              <a:rPr lang="it-IT" sz="1800" b="1" i="0" u="none" strike="noStrike" baseline="0" dirty="0">
                <a:latin typeface="Verdana" panose="020B0604030504040204" pitchFamily="34" charset="0"/>
              </a:rPr>
              <a:t>Spese di progetto per bonifica e rifacimento della copertura in MCA</a:t>
            </a:r>
          </a:p>
          <a:p>
            <a:pPr algn="just"/>
            <a:r>
              <a:rPr lang="it-IT" sz="1800" b="0" i="0" u="none" strike="noStrike" baseline="0" dirty="0">
                <a:latin typeface="Verdana" panose="020B0604030504040204" pitchFamily="34" charset="0"/>
              </a:rPr>
              <a:t>Il valore limite per le spese relative alla bonifica e al rifacimento della copertura in MCA è determinato in funzione della superficie della proiezione in pianta della copertura da bonificare, </a:t>
            </a:r>
            <a:r>
              <a:rPr lang="it-IT" sz="1800" b="0" i="0" u="none" strike="noStrike" baseline="0" dirty="0">
                <a:solidFill>
                  <a:srgbClr val="FF0000"/>
                </a:solidFill>
                <a:highlight>
                  <a:srgbClr val="FFFF00"/>
                </a:highlight>
                <a:latin typeface="Verdana" panose="020B0604030504040204" pitchFamily="34" charset="0"/>
              </a:rPr>
              <a:t>inclusi </a:t>
            </a:r>
            <a:r>
              <a:rPr lang="it-IT" sz="1800" b="0" i="0" u="none" strike="noStrike" baseline="0" dirty="0">
                <a:highlight>
                  <a:srgbClr val="FFFF00"/>
                </a:highlight>
                <a:latin typeface="Verdana" panose="020B0604030504040204" pitchFamily="34" charset="0"/>
              </a:rPr>
              <a:t>eventuali lucernari integrati nella copertura </a:t>
            </a:r>
            <a:r>
              <a:rPr lang="it-IT" sz="1800" b="0" i="0" u="none" strike="noStrike" baseline="0" dirty="0">
                <a:latin typeface="Verdana" panose="020B0604030504040204" pitchFamily="34" charset="0"/>
              </a:rPr>
              <a:t>e oggetto anch’essi di rimozione. Una volta determinata tale superficie, il valore limite complessivo delle spese di progetto per la bonifica e il rifacimento della copertura è pari a 60 € per mq.</a:t>
            </a:r>
            <a:endParaRPr lang="it-IT" dirty="0"/>
          </a:p>
        </p:txBody>
      </p:sp>
      <p:sp>
        <p:nvSpPr>
          <p:cNvPr id="13" name="CasellaDiTesto 12">
            <a:extLst>
              <a:ext uri="{FF2B5EF4-FFF2-40B4-BE49-F238E27FC236}">
                <a16:creationId xmlns:a16="http://schemas.microsoft.com/office/drawing/2014/main" id="{644A533F-9F6E-48F0-0E54-84D1D1A70A87}"/>
              </a:ext>
            </a:extLst>
          </p:cNvPr>
          <p:cNvSpPr txBox="1"/>
          <p:nvPr/>
        </p:nvSpPr>
        <p:spPr>
          <a:xfrm>
            <a:off x="420391" y="3437719"/>
            <a:ext cx="11193037" cy="1754326"/>
          </a:xfrm>
          <a:prstGeom prst="rect">
            <a:avLst/>
          </a:prstGeom>
          <a:noFill/>
        </p:spPr>
        <p:txBody>
          <a:bodyPr wrap="square" rtlCol="0">
            <a:spAutoFit/>
          </a:bodyPr>
          <a:lstStyle/>
          <a:p>
            <a:pPr algn="just"/>
            <a:r>
              <a:rPr lang="it-IT" sz="1800" b="1" i="0" u="none" strike="noStrike" baseline="0" dirty="0">
                <a:solidFill>
                  <a:srgbClr val="000000"/>
                </a:solidFill>
                <a:latin typeface="Verdana" panose="020B0604030504040204" pitchFamily="34" charset="0"/>
              </a:rPr>
              <a:t>Spese di progetto per la bonifica del controsoffitto in MCA</a:t>
            </a:r>
          </a:p>
          <a:p>
            <a:pPr algn="just"/>
            <a:r>
              <a:rPr lang="it-IT" sz="1800" b="0" i="0" u="none" strike="noStrike" baseline="0" dirty="0">
                <a:solidFill>
                  <a:srgbClr val="000000"/>
                </a:solidFill>
                <a:latin typeface="Verdana" panose="020B0604030504040204" pitchFamily="34" charset="0"/>
              </a:rPr>
              <a:t>Il valore limite per le spese relative alla bonifica del controsoffitto in MCA è determinato in funzione della superficie della proiezione in pianta del controsoffitto da bonificare, </a:t>
            </a:r>
            <a:r>
              <a:rPr lang="it-IT" sz="1800" b="0" i="0" u="none" strike="noStrike" baseline="0" dirty="0">
                <a:solidFill>
                  <a:srgbClr val="FF0000"/>
                </a:solidFill>
                <a:highlight>
                  <a:srgbClr val="FFFF00"/>
                </a:highlight>
                <a:latin typeface="Verdana" panose="020B0604030504040204" pitchFamily="34" charset="0"/>
              </a:rPr>
              <a:t>inclusi</a:t>
            </a:r>
            <a:r>
              <a:rPr lang="it-IT" sz="1800" b="0" i="0" u="none" strike="noStrike" baseline="0" dirty="0">
                <a:solidFill>
                  <a:srgbClr val="000000"/>
                </a:solidFill>
                <a:highlight>
                  <a:srgbClr val="FFFF00"/>
                </a:highlight>
                <a:latin typeface="Verdana" panose="020B0604030504040204" pitchFamily="34" charset="0"/>
              </a:rPr>
              <a:t> eventuali lucernari integrati nel controsoffitto</a:t>
            </a:r>
            <a:r>
              <a:rPr lang="it-IT" sz="1800" b="0" i="0" u="none" strike="noStrike" baseline="0" dirty="0">
                <a:solidFill>
                  <a:srgbClr val="000000"/>
                </a:solidFill>
                <a:latin typeface="Verdana" panose="020B0604030504040204" pitchFamily="34" charset="0"/>
              </a:rPr>
              <a:t> e oggetto anch’essi di rimozione</a:t>
            </a:r>
            <a:r>
              <a:rPr lang="it-IT" sz="1800" b="0" i="0" u="none" strike="noStrike" baseline="0" dirty="0">
                <a:solidFill>
                  <a:srgbClr val="FF0000"/>
                </a:solidFill>
                <a:latin typeface="Verdana" panose="020B0604030504040204" pitchFamily="34" charset="0"/>
              </a:rPr>
              <a:t>. </a:t>
            </a:r>
            <a:r>
              <a:rPr lang="it-IT" sz="1800" b="0" i="0" u="none" strike="noStrike" baseline="0" dirty="0">
                <a:solidFill>
                  <a:srgbClr val="000000"/>
                </a:solidFill>
                <a:latin typeface="Verdana" panose="020B0604030504040204" pitchFamily="34" charset="0"/>
              </a:rPr>
              <a:t>Una volta determinata tale superficie, il valore limite complessivo delle spese di progetto per la bonifica del controsoffitto è pari a 20 € per mq.</a:t>
            </a:r>
            <a:endParaRPr lang="it-IT" dirty="0"/>
          </a:p>
        </p:txBody>
      </p:sp>
    </p:spTree>
    <p:extLst>
      <p:ext uri="{BB962C8B-B14F-4D97-AF65-F5344CB8AC3E}">
        <p14:creationId xmlns:p14="http://schemas.microsoft.com/office/powerpoint/2010/main" val="290295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6" name="Titolo 1"/>
          <p:cNvSpPr txBox="1">
            <a:spLocks/>
          </p:cNvSpPr>
          <p:nvPr/>
        </p:nvSpPr>
        <p:spPr bwMode="auto">
          <a:xfrm>
            <a:off x="481726" y="1652933"/>
            <a:ext cx="11261294" cy="31722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2200" dirty="0">
                <a:solidFill>
                  <a:srgbClr val="002060"/>
                </a:solidFill>
                <a:latin typeface="Verdana" pitchFamily="34" charset="0"/>
              </a:rPr>
              <a:t>Bonifiche parziali – </a:t>
            </a:r>
            <a:r>
              <a:rPr lang="it-IT" sz="2800" dirty="0">
                <a:solidFill>
                  <a:srgbClr val="FF0000"/>
                </a:solidFill>
                <a:highlight>
                  <a:srgbClr val="FFFF00"/>
                </a:highlight>
                <a:latin typeface="Verdana" pitchFamily="34" charset="0"/>
              </a:rPr>
              <a:t>NON PIU’ AMMESSE </a:t>
            </a:r>
            <a:endParaRPr lang="it-IT" sz="2800" u="sng" dirty="0">
              <a:solidFill>
                <a:srgbClr val="FF0000"/>
              </a:solidFill>
              <a:highlight>
                <a:srgbClr val="FFFF00"/>
              </a:highlight>
              <a:latin typeface="Verdana" pitchFamily="34" charset="0"/>
            </a:endParaRPr>
          </a:p>
        </p:txBody>
      </p:sp>
      <p:pic>
        <p:nvPicPr>
          <p:cNvPr id="7" name="Immagine 6"/>
          <p:cNvPicPr>
            <a:picLocks noChangeAspect="1"/>
          </p:cNvPicPr>
          <p:nvPr/>
        </p:nvPicPr>
        <p:blipFill>
          <a:blip r:embed="rId3"/>
          <a:stretch>
            <a:fillRect/>
          </a:stretch>
        </p:blipFill>
        <p:spPr>
          <a:xfrm>
            <a:off x="10324408" y="130498"/>
            <a:ext cx="1738006" cy="1156860"/>
          </a:xfrm>
          <a:prstGeom prst="rect">
            <a:avLst/>
          </a:prstGeom>
        </p:spPr>
      </p:pic>
      <p:sp>
        <p:nvSpPr>
          <p:cNvPr id="3" name="CasellaDiTesto 2">
            <a:extLst>
              <a:ext uri="{FF2B5EF4-FFF2-40B4-BE49-F238E27FC236}">
                <a16:creationId xmlns:a16="http://schemas.microsoft.com/office/drawing/2014/main" id="{58A2C318-6A30-6781-2F3E-0A1B77A9C85D}"/>
              </a:ext>
            </a:extLst>
          </p:cNvPr>
          <p:cNvSpPr txBox="1"/>
          <p:nvPr/>
        </p:nvSpPr>
        <p:spPr>
          <a:xfrm>
            <a:off x="2588518" y="770203"/>
            <a:ext cx="6096912" cy="369332"/>
          </a:xfrm>
          <a:prstGeom prst="rect">
            <a:avLst/>
          </a:prstGeom>
          <a:noFill/>
        </p:spPr>
        <p:txBody>
          <a:bodyPr wrap="square">
            <a:spAutoFit/>
          </a:bodyPr>
          <a:lstStyle/>
          <a:p>
            <a:pPr algn="ctr">
              <a:spcBef>
                <a:spcPts val="0"/>
              </a:spcBef>
              <a:buFont typeface="Arial" charset="0"/>
              <a:buNone/>
            </a:pPr>
            <a:r>
              <a:rPr lang="it-IT" sz="1800" dirty="0">
                <a:solidFill>
                  <a:srgbClr val="002060"/>
                </a:solidFill>
                <a:latin typeface="Verdana" pitchFamily="34" charset="0"/>
              </a:rPr>
              <a:t>NOVITA’ ISI 2023 RISPETTO ISI 2022</a:t>
            </a:r>
          </a:p>
        </p:txBody>
      </p:sp>
      <p:sp>
        <p:nvSpPr>
          <p:cNvPr id="9" name="CasellaDiTesto 8">
            <a:extLst>
              <a:ext uri="{FF2B5EF4-FFF2-40B4-BE49-F238E27FC236}">
                <a16:creationId xmlns:a16="http://schemas.microsoft.com/office/drawing/2014/main" id="{1C32D52A-5CBC-559E-B7AE-21FABA62A847}"/>
              </a:ext>
            </a:extLst>
          </p:cNvPr>
          <p:cNvSpPr txBox="1"/>
          <p:nvPr/>
        </p:nvSpPr>
        <p:spPr>
          <a:xfrm>
            <a:off x="1047837" y="2759625"/>
            <a:ext cx="10461558" cy="2400657"/>
          </a:xfrm>
          <a:prstGeom prst="rect">
            <a:avLst/>
          </a:prstGeom>
          <a:noFill/>
        </p:spPr>
        <p:txBody>
          <a:bodyPr wrap="square" rtlCol="0">
            <a:spAutoFit/>
          </a:bodyPr>
          <a:lstStyle/>
          <a:p>
            <a:pPr marL="285750" indent="-285750">
              <a:buFont typeface="Wingdings" panose="05000000000000000000" pitchFamily="2" charset="2"/>
              <a:buChar char="§"/>
            </a:pPr>
            <a:r>
              <a:rPr lang="it-IT" sz="1600" dirty="0">
                <a:solidFill>
                  <a:srgbClr val="FF0000"/>
                </a:solidFill>
              </a:rPr>
              <a:t>NON AMMESSO</a:t>
            </a:r>
            <a:r>
              <a:rPr lang="it-IT" sz="1600" dirty="0"/>
              <a:t>: SOLO RIMOZIONE COPERTURA MANTENENDO IL CONTROSOFFITTO (IN QUANTO IN BUONO STATO O INCAPSULATO)</a:t>
            </a:r>
          </a:p>
          <a:p>
            <a:endParaRPr lang="it-IT" sz="1600" dirty="0"/>
          </a:p>
          <a:p>
            <a:pPr marL="285750" indent="-285750">
              <a:buFont typeface="Wingdings" panose="05000000000000000000" pitchFamily="2" charset="2"/>
              <a:buChar char="§"/>
            </a:pPr>
            <a:r>
              <a:rPr lang="it-IT" sz="1600" dirty="0">
                <a:solidFill>
                  <a:srgbClr val="FF0000"/>
                </a:solidFill>
              </a:rPr>
              <a:t>NON AMMESSO</a:t>
            </a:r>
            <a:r>
              <a:rPr lang="it-IT" sz="1600" dirty="0"/>
              <a:t>: RIMOZIONE SOLAMENTE DI CONTROSOFFITTO IN QUANDO LA COPERTURA NON CON AMIANTO</a:t>
            </a:r>
          </a:p>
          <a:p>
            <a:endParaRPr lang="it-IT" sz="1600" dirty="0"/>
          </a:p>
          <a:p>
            <a:endParaRPr lang="it-IT" dirty="0"/>
          </a:p>
          <a:p>
            <a:r>
              <a:rPr lang="it-IT" dirty="0"/>
              <a:t>AMMESSA LA BONIFICA PARZIALE SOLO PER EDIFICI IN LOCAZIONE PARZIALE, SULLA PARTE DI PERTINENZA DELL’IMPRESA RICHIEDENTE IL FINANZIAMENTO</a:t>
            </a:r>
          </a:p>
        </p:txBody>
      </p:sp>
    </p:spTree>
    <p:extLst>
      <p:ext uri="{BB962C8B-B14F-4D97-AF65-F5344CB8AC3E}">
        <p14:creationId xmlns:p14="http://schemas.microsoft.com/office/powerpoint/2010/main" val="185311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6" name="Titolo 1"/>
          <p:cNvSpPr txBox="1">
            <a:spLocks/>
          </p:cNvSpPr>
          <p:nvPr/>
        </p:nvSpPr>
        <p:spPr bwMode="auto">
          <a:xfrm>
            <a:off x="481726" y="1652933"/>
            <a:ext cx="11261294" cy="31722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2200" dirty="0">
                <a:solidFill>
                  <a:srgbClr val="002060"/>
                </a:solidFill>
                <a:latin typeface="Verdana" pitchFamily="34" charset="0"/>
              </a:rPr>
              <a:t>Spese tecniche</a:t>
            </a:r>
            <a:endParaRPr lang="it-IT" sz="2200" u="sng" dirty="0">
              <a:solidFill>
                <a:srgbClr val="002060"/>
              </a:solidFill>
              <a:latin typeface="Verdana" pitchFamily="34" charset="0"/>
            </a:endParaRPr>
          </a:p>
        </p:txBody>
      </p:sp>
      <p:pic>
        <p:nvPicPr>
          <p:cNvPr id="7" name="Immagine 6"/>
          <p:cNvPicPr>
            <a:picLocks noChangeAspect="1"/>
          </p:cNvPicPr>
          <p:nvPr/>
        </p:nvPicPr>
        <p:blipFill>
          <a:blip r:embed="rId3"/>
          <a:stretch>
            <a:fillRect/>
          </a:stretch>
        </p:blipFill>
        <p:spPr>
          <a:xfrm>
            <a:off x="10324408" y="130498"/>
            <a:ext cx="1738006" cy="1156860"/>
          </a:xfrm>
          <a:prstGeom prst="rect">
            <a:avLst/>
          </a:prstGeom>
        </p:spPr>
      </p:pic>
      <p:sp>
        <p:nvSpPr>
          <p:cNvPr id="4" name="CasellaDiTesto 3">
            <a:extLst>
              <a:ext uri="{FF2B5EF4-FFF2-40B4-BE49-F238E27FC236}">
                <a16:creationId xmlns:a16="http://schemas.microsoft.com/office/drawing/2014/main" id="{0B0E69C2-0E63-9DAB-6312-AFDD0C35D555}"/>
              </a:ext>
            </a:extLst>
          </p:cNvPr>
          <p:cNvSpPr txBox="1"/>
          <p:nvPr/>
        </p:nvSpPr>
        <p:spPr>
          <a:xfrm>
            <a:off x="2588518" y="770203"/>
            <a:ext cx="6096912" cy="369332"/>
          </a:xfrm>
          <a:prstGeom prst="rect">
            <a:avLst/>
          </a:prstGeom>
          <a:noFill/>
        </p:spPr>
        <p:txBody>
          <a:bodyPr wrap="square">
            <a:spAutoFit/>
          </a:bodyPr>
          <a:lstStyle/>
          <a:p>
            <a:pPr algn="ctr">
              <a:spcBef>
                <a:spcPts val="0"/>
              </a:spcBef>
              <a:buFont typeface="Arial" charset="0"/>
              <a:buNone/>
            </a:pPr>
            <a:r>
              <a:rPr lang="it-IT" sz="1800" dirty="0">
                <a:solidFill>
                  <a:srgbClr val="002060"/>
                </a:solidFill>
                <a:latin typeface="Verdana" pitchFamily="34" charset="0"/>
              </a:rPr>
              <a:t>NOVITA’ ISI 2023 RISPETTO ISI 2022</a:t>
            </a:r>
          </a:p>
        </p:txBody>
      </p:sp>
      <p:sp>
        <p:nvSpPr>
          <p:cNvPr id="2" name="CasellaDiTesto 1">
            <a:extLst>
              <a:ext uri="{FF2B5EF4-FFF2-40B4-BE49-F238E27FC236}">
                <a16:creationId xmlns:a16="http://schemas.microsoft.com/office/drawing/2014/main" id="{02AA3D7E-292F-A5B8-5468-4C8B9B8DB331}"/>
              </a:ext>
            </a:extLst>
          </p:cNvPr>
          <p:cNvSpPr txBox="1"/>
          <p:nvPr/>
        </p:nvSpPr>
        <p:spPr>
          <a:xfrm>
            <a:off x="826793" y="2348968"/>
            <a:ext cx="10118630" cy="923330"/>
          </a:xfrm>
          <a:prstGeom prst="rect">
            <a:avLst/>
          </a:prstGeom>
          <a:noFill/>
        </p:spPr>
        <p:txBody>
          <a:bodyPr wrap="square" rtlCol="0">
            <a:spAutoFit/>
          </a:bodyPr>
          <a:lstStyle/>
          <a:p>
            <a:r>
              <a:rPr lang="it-IT" dirty="0"/>
              <a:t>NULLA SI MODIFICA, AD ECCEZIONE CHE LA SPESA TECNICA PER LA PERIZIA ASSEVERATA PERMANE A €. 1.850,00 MA </a:t>
            </a:r>
            <a:r>
              <a:rPr lang="it-IT" dirty="0">
                <a:solidFill>
                  <a:srgbClr val="FF0000"/>
                </a:solidFill>
              </a:rPr>
              <a:t>COMPRENSIVA DEGLI ONERI PREVIDENZIALI </a:t>
            </a:r>
            <a:r>
              <a:rPr lang="it-IT" dirty="0"/>
              <a:t>(CASSA PROFESSIONALE)</a:t>
            </a:r>
          </a:p>
        </p:txBody>
      </p:sp>
    </p:spTree>
    <p:extLst>
      <p:ext uri="{BB962C8B-B14F-4D97-AF65-F5344CB8AC3E}">
        <p14:creationId xmlns:p14="http://schemas.microsoft.com/office/powerpoint/2010/main" val="355598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6" name="Titolo 1"/>
          <p:cNvSpPr txBox="1">
            <a:spLocks/>
          </p:cNvSpPr>
          <p:nvPr/>
        </p:nvSpPr>
        <p:spPr bwMode="auto">
          <a:xfrm>
            <a:off x="7273372" y="1044465"/>
            <a:ext cx="2724799" cy="56957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2200" dirty="0">
                <a:solidFill>
                  <a:srgbClr val="002060"/>
                </a:solidFill>
                <a:latin typeface="Verdana" pitchFamily="34" charset="0"/>
              </a:rPr>
              <a:t>LINEE VITA </a:t>
            </a:r>
          </a:p>
          <a:p>
            <a:pPr>
              <a:buFont typeface="Arial" charset="0"/>
              <a:buNone/>
            </a:pPr>
            <a:endParaRPr lang="it-IT" sz="2200" dirty="0">
              <a:solidFill>
                <a:srgbClr val="002060"/>
              </a:solidFill>
              <a:latin typeface="Verdana" pitchFamily="34" charset="0"/>
            </a:endParaRPr>
          </a:p>
          <a:p>
            <a:pPr>
              <a:buFont typeface="Arial" charset="0"/>
              <a:buNone/>
            </a:pPr>
            <a:endParaRPr lang="it-IT" sz="2200" u="sng" dirty="0">
              <a:solidFill>
                <a:srgbClr val="002060"/>
              </a:solidFill>
              <a:latin typeface="Verdana" pitchFamily="34" charset="0"/>
            </a:endParaRPr>
          </a:p>
        </p:txBody>
      </p:sp>
      <p:sp>
        <p:nvSpPr>
          <p:cNvPr id="9" name="Titolo 1"/>
          <p:cNvSpPr txBox="1">
            <a:spLocks/>
          </p:cNvSpPr>
          <p:nvPr/>
        </p:nvSpPr>
        <p:spPr bwMode="auto">
          <a:xfrm>
            <a:off x="604866" y="2953592"/>
            <a:ext cx="6505387" cy="285365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1800" dirty="0">
                <a:solidFill>
                  <a:srgbClr val="002060"/>
                </a:solidFill>
                <a:latin typeface="Verdana" pitchFamily="34" charset="0"/>
              </a:rPr>
              <a:t>Nella documentazione in </a:t>
            </a:r>
            <a:r>
              <a:rPr lang="it-IT" sz="1800" dirty="0">
                <a:solidFill>
                  <a:srgbClr val="FF0000"/>
                </a:solidFill>
                <a:latin typeface="Verdana" pitchFamily="34" charset="0"/>
              </a:rPr>
              <a:t>fase di rendicontazione </a:t>
            </a:r>
            <a:r>
              <a:rPr lang="it-IT" sz="1800" dirty="0">
                <a:solidFill>
                  <a:srgbClr val="002060"/>
                </a:solidFill>
                <a:latin typeface="Verdana" pitchFamily="34" charset="0"/>
              </a:rPr>
              <a:t>NON OCCORRE PRESENTARE Istruzioni di uso e manutenzione, MA SOLO:</a:t>
            </a:r>
          </a:p>
          <a:p>
            <a:pPr>
              <a:buFont typeface="Arial" charset="0"/>
              <a:buNone/>
            </a:pPr>
            <a:endParaRPr lang="it-IT" sz="1800" dirty="0">
              <a:solidFill>
                <a:srgbClr val="002060"/>
              </a:solidFill>
              <a:latin typeface="Verdana" pitchFamily="34" charset="0"/>
            </a:endParaRPr>
          </a:p>
          <a:p>
            <a:pPr marL="342900" indent="-342900" algn="l">
              <a:buFont typeface="+mj-lt"/>
              <a:buAutoNum type="arabicPeriod"/>
            </a:pPr>
            <a:r>
              <a:rPr lang="it-IT" sz="1800" b="0" i="0" u="none" strike="noStrike" baseline="0" dirty="0">
                <a:latin typeface="Verdana" panose="020B0604030504040204" pitchFamily="34" charset="0"/>
              </a:rPr>
              <a:t>Dichiarazione di conformità alla norma UNI 11578:2015</a:t>
            </a:r>
          </a:p>
          <a:p>
            <a:pPr marL="342900" indent="-342900" algn="l">
              <a:buFont typeface="+mj-lt"/>
              <a:buAutoNum type="arabicPeriod"/>
            </a:pPr>
            <a:endParaRPr lang="it-IT" sz="1800" b="0" i="0" u="none" strike="noStrike" baseline="0" dirty="0">
              <a:latin typeface="Verdana" panose="020B0604030504040204" pitchFamily="34" charset="0"/>
            </a:endParaRPr>
          </a:p>
          <a:p>
            <a:pPr marL="342900" indent="-342900" algn="l">
              <a:buFont typeface="+mj-lt"/>
              <a:buAutoNum type="arabicPeriod"/>
            </a:pPr>
            <a:r>
              <a:rPr lang="it-IT" sz="1800" b="0" i="0" u="none" strike="noStrike" baseline="0" dirty="0">
                <a:latin typeface="Verdana" panose="020B0604030504040204" pitchFamily="34" charset="0"/>
              </a:rPr>
              <a:t>Dichiarazione di corretta installazione da parte dell’installatore</a:t>
            </a:r>
          </a:p>
          <a:p>
            <a:pPr marL="342900" indent="-342900" algn="l">
              <a:buFont typeface="+mj-lt"/>
              <a:buAutoNum type="arabicPeriod"/>
            </a:pPr>
            <a:endParaRPr lang="it-IT" sz="1800" b="0" i="0" u="none" strike="noStrike" baseline="0" dirty="0">
              <a:latin typeface="Verdana" panose="020B0604030504040204" pitchFamily="34" charset="0"/>
            </a:endParaRPr>
          </a:p>
          <a:p>
            <a:pPr marL="342900" indent="-342900" algn="l">
              <a:buFont typeface="+mj-lt"/>
              <a:buAutoNum type="arabicPeriod"/>
            </a:pPr>
            <a:r>
              <a:rPr lang="it-IT" sz="1800" dirty="0">
                <a:solidFill>
                  <a:srgbClr val="002060"/>
                </a:solidFill>
                <a:latin typeface="Verdana" panose="020B0604030504040204" pitchFamily="34" charset="0"/>
              </a:rPr>
              <a:t>Fatture di acquisto e posa</a:t>
            </a:r>
            <a:endParaRPr lang="it-IT" sz="1800" b="1" u="sng" dirty="0">
              <a:solidFill>
                <a:srgbClr val="002060"/>
              </a:solidFill>
              <a:latin typeface="Verdana" pitchFamily="34" charset="0"/>
            </a:endParaRPr>
          </a:p>
        </p:txBody>
      </p:sp>
      <p:pic>
        <p:nvPicPr>
          <p:cNvPr id="12" name="Immagine 11"/>
          <p:cNvPicPr>
            <a:picLocks noChangeAspect="1"/>
          </p:cNvPicPr>
          <p:nvPr/>
        </p:nvPicPr>
        <p:blipFill>
          <a:blip r:embed="rId3"/>
          <a:stretch>
            <a:fillRect/>
          </a:stretch>
        </p:blipFill>
        <p:spPr>
          <a:xfrm>
            <a:off x="10324408" y="130498"/>
            <a:ext cx="1738006" cy="1156860"/>
          </a:xfrm>
          <a:prstGeom prst="rect">
            <a:avLst/>
          </a:prstGeom>
        </p:spPr>
      </p:pic>
      <p:pic>
        <p:nvPicPr>
          <p:cNvPr id="3" name="Immagine 2" descr="Immagine che contiene aria aperta&#10;&#10;Descrizione generata automaticamente">
            <a:extLst>
              <a:ext uri="{FF2B5EF4-FFF2-40B4-BE49-F238E27FC236}">
                <a16:creationId xmlns:a16="http://schemas.microsoft.com/office/drawing/2014/main" id="{A566EB1E-0AEC-AF6A-2463-9E35FB4B4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886" y="1641182"/>
            <a:ext cx="4011528" cy="2246456"/>
          </a:xfrm>
          <a:prstGeom prst="rect">
            <a:avLst/>
          </a:prstGeom>
        </p:spPr>
      </p:pic>
      <p:sp>
        <p:nvSpPr>
          <p:cNvPr id="2" name="CasellaDiTesto 1">
            <a:extLst>
              <a:ext uri="{FF2B5EF4-FFF2-40B4-BE49-F238E27FC236}">
                <a16:creationId xmlns:a16="http://schemas.microsoft.com/office/drawing/2014/main" id="{769BDF46-93AB-929E-6E06-DF741E9F91B4}"/>
              </a:ext>
            </a:extLst>
          </p:cNvPr>
          <p:cNvSpPr txBox="1"/>
          <p:nvPr/>
        </p:nvSpPr>
        <p:spPr>
          <a:xfrm>
            <a:off x="2323944" y="267816"/>
            <a:ext cx="6096912" cy="369332"/>
          </a:xfrm>
          <a:prstGeom prst="rect">
            <a:avLst/>
          </a:prstGeom>
          <a:noFill/>
        </p:spPr>
        <p:txBody>
          <a:bodyPr wrap="square">
            <a:spAutoFit/>
          </a:bodyPr>
          <a:lstStyle/>
          <a:p>
            <a:pPr algn="ctr">
              <a:spcBef>
                <a:spcPts val="0"/>
              </a:spcBef>
              <a:buFont typeface="Arial" charset="0"/>
              <a:buNone/>
            </a:pPr>
            <a:r>
              <a:rPr lang="it-IT" sz="1800" dirty="0">
                <a:solidFill>
                  <a:srgbClr val="002060"/>
                </a:solidFill>
                <a:latin typeface="Verdana" pitchFamily="34" charset="0"/>
              </a:rPr>
              <a:t>NOVITA’ ISI 2023 RISPETTO ISI 2022</a:t>
            </a:r>
          </a:p>
        </p:txBody>
      </p:sp>
      <p:sp>
        <p:nvSpPr>
          <p:cNvPr id="22" name="Titolo 1">
            <a:extLst>
              <a:ext uri="{FF2B5EF4-FFF2-40B4-BE49-F238E27FC236}">
                <a16:creationId xmlns:a16="http://schemas.microsoft.com/office/drawing/2014/main" id="{CCBD9BF9-07A2-3D6F-F699-A27939ECAFE2}"/>
              </a:ext>
            </a:extLst>
          </p:cNvPr>
          <p:cNvSpPr txBox="1">
            <a:spLocks/>
          </p:cNvSpPr>
          <p:nvPr/>
        </p:nvSpPr>
        <p:spPr bwMode="auto">
          <a:xfrm>
            <a:off x="604866" y="816847"/>
            <a:ext cx="6505387" cy="212443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1800" dirty="0">
                <a:solidFill>
                  <a:srgbClr val="002060"/>
                </a:solidFill>
                <a:latin typeface="Verdana" pitchFamily="34" charset="0"/>
              </a:rPr>
              <a:t>Nella documentazione in </a:t>
            </a:r>
            <a:r>
              <a:rPr lang="it-IT" sz="1800" dirty="0">
                <a:solidFill>
                  <a:srgbClr val="FF0000"/>
                </a:solidFill>
                <a:latin typeface="Verdana" pitchFamily="34" charset="0"/>
              </a:rPr>
              <a:t>fase di domande </a:t>
            </a:r>
            <a:r>
              <a:rPr lang="it-IT" sz="1800" dirty="0">
                <a:solidFill>
                  <a:srgbClr val="002060"/>
                </a:solidFill>
                <a:latin typeface="Verdana" pitchFamily="34" charset="0"/>
              </a:rPr>
              <a:t>NON OCCORRE PRESENTARE relazione tecnica MA SOLO:</a:t>
            </a:r>
          </a:p>
          <a:p>
            <a:pPr>
              <a:buFont typeface="Arial" charset="0"/>
              <a:buNone/>
            </a:pPr>
            <a:endParaRPr lang="it-IT" sz="1800" dirty="0">
              <a:solidFill>
                <a:srgbClr val="002060"/>
              </a:solidFill>
              <a:latin typeface="Verdana" pitchFamily="34" charset="0"/>
            </a:endParaRPr>
          </a:p>
          <a:p>
            <a:pPr marL="342900" indent="-342900">
              <a:buFont typeface="+mj-lt"/>
              <a:buAutoNum type="arabicPeriod"/>
            </a:pPr>
            <a:r>
              <a:rPr lang="it-IT" sz="1800" u="sng" dirty="0">
                <a:solidFill>
                  <a:srgbClr val="002060"/>
                </a:solidFill>
                <a:latin typeface="Verdana" pitchFamily="34" charset="0"/>
              </a:rPr>
              <a:t>Scheda tecnica del fabbricante dell’ancoraggio</a:t>
            </a:r>
          </a:p>
          <a:p>
            <a:pPr marL="342900" indent="-342900">
              <a:buFont typeface="+mj-lt"/>
              <a:buAutoNum type="arabicPeriod"/>
            </a:pPr>
            <a:endParaRPr lang="it-IT" sz="1800" u="sng" dirty="0">
              <a:solidFill>
                <a:srgbClr val="002060"/>
              </a:solidFill>
              <a:latin typeface="Verdana" pitchFamily="34" charset="0"/>
            </a:endParaRPr>
          </a:p>
          <a:p>
            <a:pPr marL="342900" indent="-342900">
              <a:buFont typeface="+mj-lt"/>
              <a:buAutoNum type="arabicPeriod"/>
            </a:pPr>
            <a:r>
              <a:rPr lang="it-IT" sz="1800" u="sng" dirty="0">
                <a:solidFill>
                  <a:srgbClr val="002060"/>
                </a:solidFill>
                <a:latin typeface="Verdana" pitchFamily="34" charset="0"/>
              </a:rPr>
              <a:t>Schema grafico di installazione a firma del tecnico</a:t>
            </a:r>
          </a:p>
          <a:p>
            <a:pPr marL="342900" indent="-342900">
              <a:buFont typeface="+mj-lt"/>
              <a:buAutoNum type="arabicPeriod"/>
            </a:pPr>
            <a:endParaRPr lang="it-IT" sz="1800" u="sng" dirty="0">
              <a:solidFill>
                <a:srgbClr val="002060"/>
              </a:solidFill>
              <a:latin typeface="Verdana" pitchFamily="34" charset="0"/>
            </a:endParaRPr>
          </a:p>
          <a:p>
            <a:pPr marL="342900" indent="-342900">
              <a:buFont typeface="+mj-lt"/>
              <a:buAutoNum type="arabicPeriod"/>
            </a:pPr>
            <a:r>
              <a:rPr lang="it-IT" sz="1800" u="sng" dirty="0">
                <a:solidFill>
                  <a:srgbClr val="002060"/>
                </a:solidFill>
                <a:latin typeface="Verdana" pitchFamily="34" charset="0"/>
              </a:rPr>
              <a:t>Preventivo di acquisto e posa</a:t>
            </a:r>
          </a:p>
          <a:p>
            <a:pPr>
              <a:buFont typeface="Arial" charset="0"/>
              <a:buNone/>
            </a:pPr>
            <a:endParaRPr lang="it-IT" sz="1800" u="sng" dirty="0">
              <a:solidFill>
                <a:srgbClr val="002060"/>
              </a:solidFill>
              <a:latin typeface="Verdana" pitchFamily="34" charset="0"/>
            </a:endParaRPr>
          </a:p>
        </p:txBody>
      </p:sp>
    </p:spTree>
    <p:extLst>
      <p:ext uri="{BB962C8B-B14F-4D97-AF65-F5344CB8AC3E}">
        <p14:creationId xmlns:p14="http://schemas.microsoft.com/office/powerpoint/2010/main" val="224461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6" name="Titolo 1"/>
          <p:cNvSpPr txBox="1">
            <a:spLocks/>
          </p:cNvSpPr>
          <p:nvPr/>
        </p:nvSpPr>
        <p:spPr bwMode="auto">
          <a:xfrm>
            <a:off x="801120" y="1799080"/>
            <a:ext cx="11261294" cy="31722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lnSpc>
                <a:spcPct val="90000"/>
              </a:lnSpc>
              <a:spcBef>
                <a:spcPct val="0"/>
              </a:spcBef>
              <a:spcAft>
                <a:spcPct val="0"/>
              </a:spcAft>
              <a:defRPr sz="2000" kern="1200" baseline="0">
                <a:solidFill>
                  <a:srgbClr val="002E5D"/>
                </a:solidFill>
                <a:latin typeface="Verdana" charset="0"/>
                <a:ea typeface="Verdana" charset="0"/>
                <a:cs typeface="Verdana" charset="0"/>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buFont typeface="Arial" charset="0"/>
              <a:buNone/>
            </a:pPr>
            <a:r>
              <a:rPr lang="it-IT" sz="1800" dirty="0">
                <a:solidFill>
                  <a:srgbClr val="FF0000"/>
                </a:solidFill>
                <a:latin typeface="Verdana" pitchFamily="34" charset="0"/>
              </a:rPr>
              <a:t>RELAZIONE CAMPIONAMENTO </a:t>
            </a:r>
            <a:r>
              <a:rPr lang="it-IT" sz="1800" dirty="0">
                <a:solidFill>
                  <a:srgbClr val="002060"/>
                </a:solidFill>
                <a:latin typeface="Verdana" pitchFamily="34" charset="0"/>
              </a:rPr>
              <a:t>– IN CASO DI PRESENTAZIONE DI RAPPORTO DI PROVA</a:t>
            </a:r>
            <a:endParaRPr lang="it-IT" sz="1800" u="sng" dirty="0">
              <a:solidFill>
                <a:srgbClr val="002060"/>
              </a:solidFill>
              <a:latin typeface="Verdana" pitchFamily="34" charset="0"/>
            </a:endParaRPr>
          </a:p>
        </p:txBody>
      </p:sp>
      <p:pic>
        <p:nvPicPr>
          <p:cNvPr id="7" name="Immagine 6"/>
          <p:cNvPicPr>
            <a:picLocks noChangeAspect="1"/>
          </p:cNvPicPr>
          <p:nvPr/>
        </p:nvPicPr>
        <p:blipFill>
          <a:blip r:embed="rId3"/>
          <a:stretch>
            <a:fillRect/>
          </a:stretch>
        </p:blipFill>
        <p:spPr>
          <a:xfrm>
            <a:off x="10324408" y="130498"/>
            <a:ext cx="1738006" cy="1156860"/>
          </a:xfrm>
          <a:prstGeom prst="rect">
            <a:avLst/>
          </a:prstGeom>
        </p:spPr>
      </p:pic>
      <p:sp>
        <p:nvSpPr>
          <p:cNvPr id="2" name="CasellaDiTesto 1">
            <a:extLst>
              <a:ext uri="{FF2B5EF4-FFF2-40B4-BE49-F238E27FC236}">
                <a16:creationId xmlns:a16="http://schemas.microsoft.com/office/drawing/2014/main" id="{E8D8954E-DB57-D0CB-4354-41B2372DEAAC}"/>
              </a:ext>
            </a:extLst>
          </p:cNvPr>
          <p:cNvSpPr txBox="1"/>
          <p:nvPr/>
        </p:nvSpPr>
        <p:spPr>
          <a:xfrm>
            <a:off x="2287441" y="953004"/>
            <a:ext cx="6096912" cy="369332"/>
          </a:xfrm>
          <a:prstGeom prst="rect">
            <a:avLst/>
          </a:prstGeom>
          <a:noFill/>
        </p:spPr>
        <p:txBody>
          <a:bodyPr wrap="square">
            <a:spAutoFit/>
          </a:bodyPr>
          <a:lstStyle/>
          <a:p>
            <a:pPr algn="ctr">
              <a:spcBef>
                <a:spcPts val="0"/>
              </a:spcBef>
              <a:buFont typeface="Arial" charset="0"/>
              <a:buNone/>
            </a:pPr>
            <a:r>
              <a:rPr lang="it-IT" sz="1800" dirty="0">
                <a:solidFill>
                  <a:srgbClr val="002060"/>
                </a:solidFill>
                <a:latin typeface="Verdana" pitchFamily="34" charset="0"/>
              </a:rPr>
              <a:t>NOVITA’ ISI 2023 RISPETTO ISI 2022</a:t>
            </a:r>
          </a:p>
        </p:txBody>
      </p:sp>
      <p:sp>
        <p:nvSpPr>
          <p:cNvPr id="9" name="CasellaDiTesto 8">
            <a:extLst>
              <a:ext uri="{FF2B5EF4-FFF2-40B4-BE49-F238E27FC236}">
                <a16:creationId xmlns:a16="http://schemas.microsoft.com/office/drawing/2014/main" id="{2FAEFC43-B6E8-CFEF-DFDE-E78E24C3ABA6}"/>
              </a:ext>
            </a:extLst>
          </p:cNvPr>
          <p:cNvSpPr txBox="1"/>
          <p:nvPr/>
        </p:nvSpPr>
        <p:spPr>
          <a:xfrm>
            <a:off x="567375" y="2282614"/>
            <a:ext cx="10967325" cy="3416320"/>
          </a:xfrm>
          <a:prstGeom prst="rect">
            <a:avLst/>
          </a:prstGeom>
          <a:noFill/>
        </p:spPr>
        <p:txBody>
          <a:bodyPr wrap="square">
            <a:spAutoFit/>
          </a:bodyPr>
          <a:lstStyle/>
          <a:p>
            <a:r>
              <a:rPr lang="it-IT"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la relazione deve contenere:</a:t>
            </a:r>
          </a:p>
          <a:p>
            <a:endParaRPr lang="it-IT"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285750" indent="-285750">
              <a:buFontTx/>
              <a:buChar char="-"/>
            </a:pPr>
            <a:r>
              <a:rPr lang="it-IT"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l’ubicazione in pianta</a:t>
            </a:r>
          </a:p>
          <a:p>
            <a:pPr marL="285750" indent="-285750">
              <a:buFontTx/>
              <a:buChar char="-"/>
            </a:pPr>
            <a:r>
              <a:rPr lang="it-IT"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le foto del punto di prelievo del campione</a:t>
            </a:r>
          </a:p>
          <a:p>
            <a:pPr marL="285750" indent="-285750">
              <a:buFontTx/>
              <a:buChar char="-"/>
            </a:pPr>
            <a:r>
              <a:rPr lang="it-IT"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altre informazioni descrittive (luogo, data, nome e qualifica dell’incaricato del campionamento, osservazioni visive, modalità di campionamento, data e laboratorio di consegna del campione, ecc.). </a:t>
            </a:r>
          </a:p>
          <a:p>
            <a:endParaRPr lang="it-IT"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r>
              <a:rPr lang="it-IT"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La relazione deve essere redatta da chi effettua il campionamento che, secondo l’Allegato 3, deve essere personale della ditta incaricata della bonifica o del laboratorio che svolge le analisi (può anche procedere RSPP dell’impresa richiedente, ma coadiuvato da personale della ditta della bonifica o del laboratorio analisi). </a:t>
            </a:r>
            <a:endParaRPr lang="it-IT" sz="16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385498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08065" y="1729235"/>
            <a:ext cx="11854349" cy="3477875"/>
          </a:xfrm>
          <a:prstGeom prst="rect">
            <a:avLst/>
          </a:prstGeom>
        </p:spPr>
        <p:txBody>
          <a:bodyPr wrap="square" anchor="t">
            <a:spAutoFit/>
          </a:bodyPr>
          <a:lstStyle/>
          <a:p>
            <a:pPr marL="342900" indent="-342900">
              <a:spcBef>
                <a:spcPts val="0"/>
              </a:spcBef>
              <a:buFontTx/>
              <a:buChar char="-"/>
            </a:pPr>
            <a:r>
              <a:rPr lang="it-IT" sz="2000" dirty="0">
                <a:solidFill>
                  <a:srgbClr val="002060"/>
                </a:solidFill>
                <a:latin typeface="Verdana" pitchFamily="34" charset="0"/>
              </a:rPr>
              <a:t>Carente rappresentazione grafica in generale dei manufatti </a:t>
            </a:r>
          </a:p>
          <a:p>
            <a:pPr>
              <a:spcBef>
                <a:spcPts val="0"/>
              </a:spcBef>
            </a:pPr>
            <a:endParaRPr lang="it-IT" sz="2000" dirty="0">
              <a:solidFill>
                <a:srgbClr val="002060"/>
              </a:solidFill>
              <a:latin typeface="Verdana" pitchFamily="34" charset="0"/>
            </a:endParaRPr>
          </a:p>
          <a:p>
            <a:pPr marL="342900" indent="-342900">
              <a:spcBef>
                <a:spcPts val="0"/>
              </a:spcBef>
              <a:buFontTx/>
              <a:buChar char="-"/>
            </a:pPr>
            <a:r>
              <a:rPr lang="it-IT" sz="2000" dirty="0">
                <a:solidFill>
                  <a:srgbClr val="002060"/>
                </a:solidFill>
                <a:latin typeface="Verdana" pitchFamily="34" charset="0"/>
              </a:rPr>
              <a:t>Carente computo delle superfici secondo i criteri del bando</a:t>
            </a:r>
          </a:p>
          <a:p>
            <a:pPr>
              <a:spcBef>
                <a:spcPts val="0"/>
              </a:spcBef>
            </a:pPr>
            <a:endParaRPr lang="it-IT" sz="2000" dirty="0">
              <a:solidFill>
                <a:srgbClr val="002060"/>
              </a:solidFill>
              <a:latin typeface="Verdana" pitchFamily="34" charset="0"/>
            </a:endParaRPr>
          </a:p>
          <a:p>
            <a:pPr marL="342900" indent="-342900">
              <a:spcBef>
                <a:spcPts val="0"/>
              </a:spcBef>
              <a:buFontTx/>
              <a:buChar char="-"/>
            </a:pPr>
            <a:r>
              <a:rPr lang="it-IT" sz="2000" dirty="0">
                <a:solidFill>
                  <a:srgbClr val="002060"/>
                </a:solidFill>
                <a:latin typeface="Verdana" pitchFamily="34" charset="0"/>
              </a:rPr>
              <a:t>Presenza solo del rapporto di prova e non della relazione di campionamento</a:t>
            </a:r>
          </a:p>
          <a:p>
            <a:pPr>
              <a:spcBef>
                <a:spcPts val="0"/>
              </a:spcBef>
            </a:pPr>
            <a:endParaRPr lang="it-IT" sz="2000" dirty="0">
              <a:solidFill>
                <a:srgbClr val="002060"/>
              </a:solidFill>
              <a:latin typeface="Verdana" pitchFamily="34" charset="0"/>
            </a:endParaRPr>
          </a:p>
          <a:p>
            <a:pPr marL="342900" indent="-342900">
              <a:spcBef>
                <a:spcPts val="0"/>
              </a:spcBef>
              <a:buFontTx/>
              <a:buChar char="-"/>
            </a:pPr>
            <a:r>
              <a:rPr lang="it-IT" sz="2000" dirty="0">
                <a:solidFill>
                  <a:srgbClr val="002060"/>
                </a:solidFill>
                <a:latin typeface="Verdana" pitchFamily="34" charset="0"/>
              </a:rPr>
              <a:t>Non campionamento di tutte le tipologie di manufatti presenti (più edifici, più tipologie di copertura, controsoffitti, </a:t>
            </a:r>
            <a:r>
              <a:rPr lang="it-IT" sz="2000" dirty="0" err="1">
                <a:solidFill>
                  <a:srgbClr val="002060"/>
                </a:solidFill>
                <a:latin typeface="Verdana" pitchFamily="34" charset="0"/>
              </a:rPr>
              <a:t>sottocoperture</a:t>
            </a:r>
            <a:r>
              <a:rPr lang="it-IT" sz="2000" dirty="0">
                <a:solidFill>
                  <a:srgbClr val="002060"/>
                </a:solidFill>
                <a:latin typeface="Verdana" pitchFamily="34" charset="0"/>
              </a:rPr>
              <a:t>, ecc.)</a:t>
            </a:r>
          </a:p>
          <a:p>
            <a:pPr marL="342900" indent="-342900">
              <a:spcBef>
                <a:spcPts val="0"/>
              </a:spcBef>
              <a:buFontTx/>
              <a:buChar char="-"/>
            </a:pPr>
            <a:endParaRPr lang="it-IT" sz="2000" dirty="0">
              <a:solidFill>
                <a:srgbClr val="002060"/>
              </a:solidFill>
              <a:latin typeface="Verdana" pitchFamily="34" charset="0"/>
            </a:endParaRPr>
          </a:p>
          <a:p>
            <a:pPr marL="342900" indent="-342900">
              <a:spcBef>
                <a:spcPts val="0"/>
              </a:spcBef>
              <a:buFontTx/>
              <a:buChar char="-"/>
            </a:pPr>
            <a:r>
              <a:rPr lang="it-IT" sz="2000" dirty="0">
                <a:solidFill>
                  <a:srgbClr val="002060"/>
                </a:solidFill>
                <a:latin typeface="Verdana" pitchFamily="34" charset="0"/>
              </a:rPr>
              <a:t>Non esaustive riprese fotografiche: in fase di richiesta finanziamento e in fase di rendicontazione</a:t>
            </a:r>
          </a:p>
        </p:txBody>
      </p:sp>
      <p:pic>
        <p:nvPicPr>
          <p:cNvPr id="9" name="Immagine 8"/>
          <p:cNvPicPr>
            <a:picLocks noChangeAspect="1"/>
          </p:cNvPicPr>
          <p:nvPr/>
        </p:nvPicPr>
        <p:blipFill>
          <a:blip r:embed="rId3"/>
          <a:stretch>
            <a:fillRect/>
          </a:stretch>
        </p:blipFill>
        <p:spPr>
          <a:xfrm>
            <a:off x="10324408" y="130498"/>
            <a:ext cx="1738006" cy="1156860"/>
          </a:xfrm>
          <a:prstGeom prst="rect">
            <a:avLst/>
          </a:prstGeom>
        </p:spPr>
      </p:pic>
      <p:sp>
        <p:nvSpPr>
          <p:cNvPr id="4" name="CasellaDiTesto 3">
            <a:extLst>
              <a:ext uri="{FF2B5EF4-FFF2-40B4-BE49-F238E27FC236}">
                <a16:creationId xmlns:a16="http://schemas.microsoft.com/office/drawing/2014/main" id="{C42DBBB8-74F3-5683-1ED8-2B770A0A77E3}"/>
              </a:ext>
            </a:extLst>
          </p:cNvPr>
          <p:cNvSpPr txBox="1"/>
          <p:nvPr/>
        </p:nvSpPr>
        <p:spPr>
          <a:xfrm>
            <a:off x="2252370" y="572484"/>
            <a:ext cx="6096912" cy="646331"/>
          </a:xfrm>
          <a:prstGeom prst="rect">
            <a:avLst/>
          </a:prstGeom>
          <a:noFill/>
        </p:spPr>
        <p:txBody>
          <a:bodyPr wrap="square">
            <a:spAutoFit/>
          </a:bodyPr>
          <a:lstStyle/>
          <a:p>
            <a:pPr algn="ctr">
              <a:spcBef>
                <a:spcPts val="0"/>
              </a:spcBef>
              <a:buFont typeface="Arial" charset="0"/>
              <a:buNone/>
            </a:pPr>
            <a:r>
              <a:rPr lang="it-IT" sz="1800" dirty="0">
                <a:solidFill>
                  <a:srgbClr val="002060"/>
                </a:solidFill>
                <a:latin typeface="Verdana" pitchFamily="34" charset="0"/>
              </a:rPr>
              <a:t>MAGGIORI CRITICITA’ RILEVATE IN FASE DI ANALISI TECNICA DEI PROGETTI </a:t>
            </a:r>
          </a:p>
        </p:txBody>
      </p:sp>
    </p:spTree>
    <p:extLst>
      <p:ext uri="{BB962C8B-B14F-4D97-AF65-F5344CB8AC3E}">
        <p14:creationId xmlns:p14="http://schemas.microsoft.com/office/powerpoint/2010/main" val="274968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584471" y="723410"/>
            <a:ext cx="6007100" cy="461665"/>
          </a:xfrm>
          <a:prstGeom prst="rect">
            <a:avLst/>
          </a:prstGeom>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TIPOLOGIE DI INTERVENTO</a:t>
            </a:r>
          </a:p>
        </p:txBody>
      </p:sp>
      <p:pic>
        <p:nvPicPr>
          <p:cNvPr id="4" name="Immagine 3"/>
          <p:cNvPicPr>
            <a:picLocks noChangeAspect="1"/>
          </p:cNvPicPr>
          <p:nvPr/>
        </p:nvPicPr>
        <p:blipFill>
          <a:blip r:embed="rId3"/>
          <a:stretch>
            <a:fillRect/>
          </a:stretch>
        </p:blipFill>
        <p:spPr>
          <a:xfrm>
            <a:off x="777417" y="1189405"/>
            <a:ext cx="6495101" cy="2162169"/>
          </a:xfrm>
          <a:prstGeom prst="rect">
            <a:avLst/>
          </a:prstGeom>
        </p:spPr>
      </p:pic>
      <p:pic>
        <p:nvPicPr>
          <p:cNvPr id="5" name="Immagine 4"/>
          <p:cNvPicPr>
            <a:picLocks noChangeAspect="1"/>
          </p:cNvPicPr>
          <p:nvPr/>
        </p:nvPicPr>
        <p:blipFill>
          <a:blip r:embed="rId4"/>
          <a:stretch>
            <a:fillRect/>
          </a:stretch>
        </p:blipFill>
        <p:spPr>
          <a:xfrm>
            <a:off x="10324408" y="130498"/>
            <a:ext cx="1738006" cy="1156860"/>
          </a:xfrm>
          <a:prstGeom prst="rect">
            <a:avLst/>
          </a:prstGeom>
        </p:spPr>
      </p:pic>
      <p:sp>
        <p:nvSpPr>
          <p:cNvPr id="2" name="CasellaDiTesto 1">
            <a:extLst>
              <a:ext uri="{FF2B5EF4-FFF2-40B4-BE49-F238E27FC236}">
                <a16:creationId xmlns:a16="http://schemas.microsoft.com/office/drawing/2014/main" id="{B127EA2A-D7DC-1831-DD3C-2E33800A9079}"/>
              </a:ext>
            </a:extLst>
          </p:cNvPr>
          <p:cNvSpPr txBox="1"/>
          <p:nvPr/>
        </p:nvSpPr>
        <p:spPr>
          <a:xfrm>
            <a:off x="7550726" y="1909751"/>
            <a:ext cx="2936987" cy="523220"/>
          </a:xfrm>
          <a:prstGeom prst="rect">
            <a:avLst/>
          </a:prstGeom>
          <a:noFill/>
        </p:spPr>
        <p:txBody>
          <a:bodyPr wrap="square" rtlCol="0">
            <a:spAutoFit/>
          </a:bodyPr>
          <a:lstStyle/>
          <a:p>
            <a:r>
              <a:rPr lang="it-IT" sz="2800" dirty="0"/>
              <a:t>BANDO ISI 2022</a:t>
            </a:r>
          </a:p>
        </p:txBody>
      </p:sp>
      <p:pic>
        <p:nvPicPr>
          <p:cNvPr id="6" name="Immagine 5">
            <a:extLst>
              <a:ext uri="{FF2B5EF4-FFF2-40B4-BE49-F238E27FC236}">
                <a16:creationId xmlns:a16="http://schemas.microsoft.com/office/drawing/2014/main" id="{6BD00377-3320-56C9-2A60-FCCA05462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082" y="4204087"/>
            <a:ext cx="10752695" cy="1156859"/>
          </a:xfrm>
          <a:prstGeom prst="rect">
            <a:avLst/>
          </a:prstGeom>
        </p:spPr>
      </p:pic>
      <p:sp>
        <p:nvSpPr>
          <p:cNvPr id="7" name="CasellaDiTesto 6">
            <a:extLst>
              <a:ext uri="{FF2B5EF4-FFF2-40B4-BE49-F238E27FC236}">
                <a16:creationId xmlns:a16="http://schemas.microsoft.com/office/drawing/2014/main" id="{086204D1-98AE-4783-5031-A41B04B296C8}"/>
              </a:ext>
            </a:extLst>
          </p:cNvPr>
          <p:cNvSpPr txBox="1"/>
          <p:nvPr/>
        </p:nvSpPr>
        <p:spPr>
          <a:xfrm>
            <a:off x="7512074" y="3420700"/>
            <a:ext cx="4852449" cy="830997"/>
          </a:xfrm>
          <a:prstGeom prst="rect">
            <a:avLst/>
          </a:prstGeom>
          <a:noFill/>
        </p:spPr>
        <p:txBody>
          <a:bodyPr wrap="square" rtlCol="0">
            <a:spAutoFit/>
          </a:bodyPr>
          <a:lstStyle/>
          <a:p>
            <a:r>
              <a:rPr lang="it-IT" sz="2800" dirty="0"/>
              <a:t>BANDO ISI 2023</a:t>
            </a:r>
          </a:p>
          <a:p>
            <a:r>
              <a:rPr lang="it-IT" sz="2000" dirty="0"/>
              <a:t>SOLO COPERTURE DI EDIFICI</a:t>
            </a:r>
          </a:p>
        </p:txBody>
      </p:sp>
      <p:cxnSp>
        <p:nvCxnSpPr>
          <p:cNvPr id="24" name="Connettore diritto 23">
            <a:extLst>
              <a:ext uri="{FF2B5EF4-FFF2-40B4-BE49-F238E27FC236}">
                <a16:creationId xmlns:a16="http://schemas.microsoft.com/office/drawing/2014/main" id="{43B55BBC-9E1F-6F89-54CB-5E81B500389C}"/>
              </a:ext>
            </a:extLst>
          </p:cNvPr>
          <p:cNvCxnSpPr>
            <a:cxnSpLocks/>
          </p:cNvCxnSpPr>
          <p:nvPr/>
        </p:nvCxnSpPr>
        <p:spPr>
          <a:xfrm>
            <a:off x="433400" y="1578587"/>
            <a:ext cx="6978724" cy="12603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399614A6-1B30-8A57-B77A-C6ACD7AECBE0}"/>
              </a:ext>
            </a:extLst>
          </p:cNvPr>
          <p:cNvCxnSpPr>
            <a:cxnSpLocks/>
          </p:cNvCxnSpPr>
          <p:nvPr/>
        </p:nvCxnSpPr>
        <p:spPr>
          <a:xfrm flipV="1">
            <a:off x="499209" y="1578587"/>
            <a:ext cx="7051518" cy="12520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A8192B76-13F5-7E26-96E3-E571E28CB0B7}"/>
              </a:ext>
            </a:extLst>
          </p:cNvPr>
          <p:cNvSpPr/>
          <p:nvPr/>
        </p:nvSpPr>
        <p:spPr>
          <a:xfrm>
            <a:off x="512980" y="2513326"/>
            <a:ext cx="7023973" cy="1109037"/>
          </a:xfrm>
          <a:prstGeom prst="ellipse">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in giù 36">
            <a:extLst>
              <a:ext uri="{FF2B5EF4-FFF2-40B4-BE49-F238E27FC236}">
                <a16:creationId xmlns:a16="http://schemas.microsoft.com/office/drawing/2014/main" id="{5F750DC2-87D0-9E4F-79FB-DABA4813A7A2}"/>
              </a:ext>
            </a:extLst>
          </p:cNvPr>
          <p:cNvSpPr/>
          <p:nvPr/>
        </p:nvSpPr>
        <p:spPr>
          <a:xfrm>
            <a:off x="3680446" y="3453273"/>
            <a:ext cx="484632" cy="978408"/>
          </a:xfrm>
          <a:prstGeom prst="down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013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464012" y="793064"/>
            <a:ext cx="6007100" cy="461665"/>
          </a:xfrm>
          <a:prstGeom prst="rect">
            <a:avLst/>
          </a:prstGeom>
          <a:ln>
            <a:solidFill>
              <a:schemeClr val="accent1"/>
            </a:solidFill>
          </a:ln>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DOCUMENTAZIONE DA PRESENTARE</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graphicFrame>
        <p:nvGraphicFramePr>
          <p:cNvPr id="12" name="Tabella 11">
            <a:extLst>
              <a:ext uri="{FF2B5EF4-FFF2-40B4-BE49-F238E27FC236}">
                <a16:creationId xmlns:a16="http://schemas.microsoft.com/office/drawing/2014/main" id="{7B28AD7F-27F7-A40F-77D3-E03110C09B17}"/>
              </a:ext>
            </a:extLst>
          </p:cNvPr>
          <p:cNvGraphicFramePr>
            <a:graphicFrameLocks noGrp="1"/>
          </p:cNvGraphicFramePr>
          <p:nvPr>
            <p:extLst>
              <p:ext uri="{D42A27DB-BD31-4B8C-83A1-F6EECF244321}">
                <p14:modId xmlns:p14="http://schemas.microsoft.com/office/powerpoint/2010/main" val="3589612527"/>
              </p:ext>
            </p:extLst>
          </p:nvPr>
        </p:nvGraphicFramePr>
        <p:xfrm>
          <a:off x="681508" y="1416945"/>
          <a:ext cx="11000177" cy="4189915"/>
        </p:xfrm>
        <a:graphic>
          <a:graphicData uri="http://schemas.openxmlformats.org/drawingml/2006/table">
            <a:tbl>
              <a:tblPr>
                <a:tableStyleId>{5C22544A-7EE6-4342-B048-85BDC9FD1C3A}</a:tableStyleId>
              </a:tblPr>
              <a:tblGrid>
                <a:gridCol w="11000177">
                  <a:extLst>
                    <a:ext uri="{9D8B030D-6E8A-4147-A177-3AD203B41FA5}">
                      <a16:colId xmlns:a16="http://schemas.microsoft.com/office/drawing/2014/main" val="1649260403"/>
                    </a:ext>
                  </a:extLst>
                </a:gridCol>
              </a:tblGrid>
              <a:tr h="4189915">
                <a:tc>
                  <a:txBody>
                    <a:bodyPr/>
                    <a:lstStyle/>
                    <a:p>
                      <a:pPr>
                        <a:lnSpc>
                          <a:spcPct val="107000"/>
                        </a:lnSpc>
                      </a:pPr>
                      <a:r>
                        <a:rPr lang="it-IT" sz="600" dirty="0">
                          <a:effectLst/>
                        </a:rPr>
                        <a:t> </a:t>
                      </a:r>
                    </a:p>
                    <a:p>
                      <a:pPr>
                        <a:lnSpc>
                          <a:spcPct val="107000"/>
                        </a:lnSpc>
                      </a:pPr>
                      <a:r>
                        <a:rPr lang="it-IT" sz="2400" dirty="0">
                          <a:effectLst/>
                        </a:rPr>
                        <a:t>• Domanda (MODULO A) </a:t>
                      </a:r>
                    </a:p>
                    <a:p>
                      <a:pPr>
                        <a:lnSpc>
                          <a:spcPct val="107000"/>
                        </a:lnSpc>
                      </a:pPr>
                      <a:r>
                        <a:rPr lang="it-IT" sz="2400" dirty="0">
                          <a:effectLst/>
                        </a:rPr>
                        <a:t>• Documento di identità del titolare/legale rappresentante dell’impresa </a:t>
                      </a:r>
                    </a:p>
                    <a:p>
                      <a:pPr>
                        <a:lnSpc>
                          <a:spcPct val="107000"/>
                        </a:lnSpc>
                      </a:pPr>
                      <a:r>
                        <a:rPr lang="it-IT" sz="2400" dirty="0">
                          <a:effectLst/>
                        </a:rPr>
                        <a:t>• MODULO C1- iscrizione reg. imprese, de </a:t>
                      </a:r>
                      <a:r>
                        <a:rPr lang="it-IT" sz="2400" dirty="0" err="1">
                          <a:effectLst/>
                        </a:rPr>
                        <a:t>minimis</a:t>
                      </a:r>
                      <a:r>
                        <a:rPr lang="it-IT" sz="2400" dirty="0">
                          <a:effectLst/>
                        </a:rPr>
                        <a:t>, ecc.</a:t>
                      </a:r>
                    </a:p>
                    <a:p>
                      <a:pPr>
                        <a:lnSpc>
                          <a:spcPct val="107000"/>
                        </a:lnSpc>
                      </a:pPr>
                      <a:r>
                        <a:rPr lang="it-IT" sz="2400" dirty="0">
                          <a:effectLst/>
                        </a:rPr>
                        <a:t>• Perizia asseverata (MODULO B3)</a:t>
                      </a:r>
                    </a:p>
                    <a:p>
                      <a:pPr>
                        <a:lnSpc>
                          <a:spcPct val="107000"/>
                        </a:lnSpc>
                      </a:pPr>
                      <a:r>
                        <a:rPr lang="it-IT" sz="2400" dirty="0">
                          <a:effectLst/>
                        </a:rPr>
                        <a:t>• Programma di controllo e manutenzione previsto dal punto 4 del </a:t>
                      </a:r>
                      <a:r>
                        <a:rPr lang="it-IT" sz="2400" dirty="0" err="1">
                          <a:effectLst/>
                        </a:rPr>
                        <a:t>d.m.</a:t>
                      </a:r>
                      <a:r>
                        <a:rPr lang="it-IT" sz="2400" dirty="0">
                          <a:effectLst/>
                        </a:rPr>
                        <a:t> 6/9/1994, </a:t>
                      </a:r>
                    </a:p>
                    <a:p>
                      <a:pPr>
                        <a:lnSpc>
                          <a:spcPct val="107000"/>
                        </a:lnSpc>
                      </a:pPr>
                      <a:r>
                        <a:rPr lang="it-IT" sz="2400" dirty="0">
                          <a:effectLst/>
                        </a:rPr>
                        <a:t>• Certificato/i di analisi o rapporto/i di prova e relazione di campionamento, relativo ai campioni dei MCA oggetto della bonifica</a:t>
                      </a:r>
                    </a:p>
                    <a:p>
                      <a:pPr marL="0" lvl="0" indent="0">
                        <a:lnSpc>
                          <a:spcPct val="107000"/>
                        </a:lnSpc>
                        <a:buFont typeface="Arial" panose="020B0604020202020204" pitchFamily="34" charset="0"/>
                        <a:buNone/>
                      </a:pPr>
                      <a:r>
                        <a:rPr lang="it-IT" sz="2400" dirty="0">
                          <a:effectLst/>
                        </a:rPr>
                        <a:t>• MODULO E1 o E2 qualora il progetto sia stato condiviso con le parti sociali o portato a conoscenza al Rappresentante dei lavoratori per la Sicurezza (RLS o RLST) </a:t>
                      </a:r>
                    </a:p>
                    <a:p>
                      <a:pPr marL="0" lvl="0" indent="0">
                        <a:lnSpc>
                          <a:spcPct val="107000"/>
                        </a:lnSpc>
                        <a:buFont typeface="Arial" panose="020B0604020202020204" pitchFamily="34" charset="0"/>
                        <a:buNone/>
                      </a:pPr>
                      <a:r>
                        <a:rPr lang="it-IT" sz="2400" dirty="0">
                          <a:effectLst/>
                        </a:rPr>
                        <a:t>• MODULO G – patto d’integrità</a:t>
                      </a:r>
                    </a:p>
                  </a:txBody>
                  <a:tcPr marL="36373" marR="36373" marT="0" marB="0"/>
                </a:tc>
                <a:extLst>
                  <a:ext uri="{0D108BD9-81ED-4DB2-BD59-A6C34878D82A}">
                    <a16:rowId xmlns:a16="http://schemas.microsoft.com/office/drawing/2014/main" val="2012562061"/>
                  </a:ext>
                </a:extLst>
              </a:tr>
            </a:tbl>
          </a:graphicData>
        </a:graphic>
      </p:graphicFrame>
      <p:cxnSp>
        <p:nvCxnSpPr>
          <p:cNvPr id="3" name="Connettore diritto 2">
            <a:extLst>
              <a:ext uri="{FF2B5EF4-FFF2-40B4-BE49-F238E27FC236}">
                <a16:creationId xmlns:a16="http://schemas.microsoft.com/office/drawing/2014/main" id="{189D570A-1D77-8810-E7D2-0B891AEBBEA2}"/>
              </a:ext>
            </a:extLst>
          </p:cNvPr>
          <p:cNvCxnSpPr/>
          <p:nvPr/>
        </p:nvCxnSpPr>
        <p:spPr>
          <a:xfrm>
            <a:off x="302975" y="3279006"/>
            <a:ext cx="1158605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60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344450" y="288080"/>
            <a:ext cx="6007100" cy="461665"/>
          </a:xfrm>
          <a:prstGeom prst="rect">
            <a:avLst/>
          </a:prstGeom>
          <a:ln>
            <a:solidFill>
              <a:schemeClr val="accent1"/>
            </a:solidFill>
          </a:ln>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MODULO B3 – PERIZIA ASSEVERATA</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graphicFrame>
        <p:nvGraphicFramePr>
          <p:cNvPr id="12" name="Tabella 11">
            <a:extLst>
              <a:ext uri="{FF2B5EF4-FFF2-40B4-BE49-F238E27FC236}">
                <a16:creationId xmlns:a16="http://schemas.microsoft.com/office/drawing/2014/main" id="{7B28AD7F-27F7-A40F-77D3-E03110C09B17}"/>
              </a:ext>
            </a:extLst>
          </p:cNvPr>
          <p:cNvGraphicFramePr>
            <a:graphicFrameLocks noGrp="1"/>
          </p:cNvGraphicFramePr>
          <p:nvPr>
            <p:extLst>
              <p:ext uri="{D42A27DB-BD31-4B8C-83A1-F6EECF244321}">
                <p14:modId xmlns:p14="http://schemas.microsoft.com/office/powerpoint/2010/main" val="2689695989"/>
              </p:ext>
            </p:extLst>
          </p:nvPr>
        </p:nvGraphicFramePr>
        <p:xfrm>
          <a:off x="680168" y="1455355"/>
          <a:ext cx="10942499" cy="4189915"/>
        </p:xfrm>
        <a:graphic>
          <a:graphicData uri="http://schemas.openxmlformats.org/drawingml/2006/table">
            <a:tbl>
              <a:tblPr>
                <a:tableStyleId>{5C22544A-7EE6-4342-B048-85BDC9FD1C3A}</a:tableStyleId>
              </a:tblPr>
              <a:tblGrid>
                <a:gridCol w="10942499">
                  <a:extLst>
                    <a:ext uri="{9D8B030D-6E8A-4147-A177-3AD203B41FA5}">
                      <a16:colId xmlns:a16="http://schemas.microsoft.com/office/drawing/2014/main" val="1649260403"/>
                    </a:ext>
                  </a:extLst>
                </a:gridCol>
              </a:tblGrid>
              <a:tr h="4189915">
                <a:tc>
                  <a:txBody>
                    <a:bodyPr/>
                    <a:lstStyle/>
                    <a:p>
                      <a:pPr>
                        <a:lnSpc>
                          <a:spcPct val="107000"/>
                        </a:lnSpc>
                      </a:pPr>
                      <a:r>
                        <a:rPr lang="it-IT" sz="600" dirty="0">
                          <a:effectLst/>
                        </a:rPr>
                        <a:t> </a:t>
                      </a:r>
                    </a:p>
                    <a:p>
                      <a:pPr>
                        <a:lnSpc>
                          <a:spcPct val="107000"/>
                        </a:lnSpc>
                      </a:pPr>
                      <a:r>
                        <a:rPr lang="it-IT" sz="2200" dirty="0">
                          <a:solidFill>
                            <a:srgbClr val="FF0000"/>
                          </a:solidFill>
                          <a:effectLst/>
                        </a:rPr>
                        <a:t>IL MODELLO B3 PER ISI 2023 E’ IN FASE DI RILASCIO</a:t>
                      </a:r>
                    </a:p>
                    <a:p>
                      <a:pPr>
                        <a:lnSpc>
                          <a:spcPct val="107000"/>
                        </a:lnSpc>
                      </a:pPr>
                      <a:endParaRPr lang="it-IT" sz="2200" dirty="0">
                        <a:solidFill>
                          <a:srgbClr val="FF0000"/>
                        </a:solidFill>
                        <a:effectLst/>
                      </a:endParaRPr>
                    </a:p>
                    <a:p>
                      <a:pPr>
                        <a:lnSpc>
                          <a:spcPct val="107000"/>
                        </a:lnSpc>
                      </a:pPr>
                      <a:r>
                        <a:rPr lang="it-IT" sz="2200" dirty="0">
                          <a:effectLst/>
                        </a:rPr>
                        <a:t>LA PERIZIA DEVE ESSERE CORREDATA DI VARI ALLEGATI</a:t>
                      </a:r>
                    </a:p>
                    <a:p>
                      <a:pPr>
                        <a:lnSpc>
                          <a:spcPct val="107000"/>
                        </a:lnSpc>
                      </a:pPr>
                      <a:endParaRPr lang="it-IT" sz="2200" dirty="0">
                        <a:effectLst/>
                      </a:endParaRPr>
                    </a:p>
                    <a:p>
                      <a:r>
                        <a:rPr lang="it-IT" sz="1800" kern="1200" dirty="0">
                          <a:solidFill>
                            <a:schemeClr val="dk1"/>
                          </a:solidFill>
                          <a:effectLst/>
                          <a:latin typeface="+mn-lt"/>
                          <a:ea typeface="+mn-ea"/>
                          <a:cs typeface="+mn-cs"/>
                        </a:rPr>
                        <a:t> • </a:t>
                      </a:r>
                      <a:r>
                        <a:rPr lang="it-IT" sz="2000" kern="1200" dirty="0">
                          <a:solidFill>
                            <a:schemeClr val="dk1"/>
                          </a:solidFill>
                          <a:effectLst/>
                          <a:latin typeface="+mn-lt"/>
                          <a:ea typeface="+mn-ea"/>
                          <a:cs typeface="+mn-cs"/>
                        </a:rPr>
                        <a:t>Visure catastali e planimetrie</a:t>
                      </a:r>
                    </a:p>
                    <a:p>
                      <a:r>
                        <a:rPr lang="it-IT" sz="2000" kern="1200" dirty="0">
                          <a:solidFill>
                            <a:schemeClr val="dk1"/>
                          </a:solidFill>
                          <a:effectLst/>
                          <a:latin typeface="+mn-lt"/>
                          <a:ea typeface="+mn-ea"/>
                          <a:cs typeface="+mn-cs"/>
                        </a:rPr>
                        <a:t>• Documentazione fotografica</a:t>
                      </a:r>
                    </a:p>
                    <a:p>
                      <a:r>
                        <a:rPr lang="it-IT" sz="2000" kern="1200" dirty="0">
                          <a:solidFill>
                            <a:srgbClr val="FF0000"/>
                          </a:solidFill>
                          <a:effectLst/>
                          <a:latin typeface="+mn-lt"/>
                          <a:ea typeface="+mn-ea"/>
                          <a:cs typeface="+mn-cs"/>
                        </a:rPr>
                        <a:t>• Immagine aerea del sito con coordinate geografiche ed indicazione coperture </a:t>
                      </a:r>
                    </a:p>
                    <a:p>
                      <a:r>
                        <a:rPr lang="it-IT" sz="2000" kern="1200" dirty="0">
                          <a:solidFill>
                            <a:schemeClr val="dk1"/>
                          </a:solidFill>
                          <a:effectLst/>
                          <a:latin typeface="+mn-lt"/>
                          <a:ea typeface="+mn-ea"/>
                          <a:cs typeface="+mn-cs"/>
                        </a:rPr>
                        <a:t>• Planimetrie quotate dei manufatti da rimuovere</a:t>
                      </a:r>
                    </a:p>
                    <a:p>
                      <a:r>
                        <a:rPr lang="it-IT" sz="2000" kern="1200" dirty="0">
                          <a:solidFill>
                            <a:schemeClr val="dk1"/>
                          </a:solidFill>
                          <a:effectLst/>
                          <a:latin typeface="+mn-lt"/>
                          <a:ea typeface="+mn-ea"/>
                          <a:cs typeface="+mn-cs"/>
                        </a:rPr>
                        <a:t>• Ulteriori elaborati utili a descrivere l’intervento</a:t>
                      </a:r>
                    </a:p>
                    <a:p>
                      <a:r>
                        <a:rPr lang="it-IT" sz="2000" kern="1200" dirty="0">
                          <a:solidFill>
                            <a:schemeClr val="dk1"/>
                          </a:solidFill>
                          <a:effectLst/>
                          <a:latin typeface="+mn-lt"/>
                          <a:ea typeface="+mn-ea"/>
                          <a:cs typeface="+mn-cs"/>
                        </a:rPr>
                        <a:t>• Scheda dei sistemi di ancoraggi oltre che progetto con elaborato grafico a firma di tecnico abilitato </a:t>
                      </a:r>
                    </a:p>
                    <a:p>
                      <a:r>
                        <a:rPr lang="it-IT" sz="2000" kern="1200" dirty="0">
                          <a:solidFill>
                            <a:schemeClr val="dk1"/>
                          </a:solidFill>
                          <a:effectLst/>
                          <a:latin typeface="+mn-lt"/>
                          <a:ea typeface="+mn-ea"/>
                          <a:cs typeface="+mn-cs"/>
                        </a:rPr>
                        <a:t>• Preventivi di spesa per i lavori </a:t>
                      </a:r>
                    </a:p>
                    <a:p>
                      <a:r>
                        <a:rPr lang="it-IT" sz="2000" kern="1200" dirty="0">
                          <a:solidFill>
                            <a:schemeClr val="dk1"/>
                          </a:solidFill>
                          <a:effectLst/>
                          <a:latin typeface="+mn-lt"/>
                          <a:ea typeface="+mn-ea"/>
                          <a:cs typeface="+mn-cs"/>
                        </a:rPr>
                        <a:t>• Preventivi per spese tecniche</a:t>
                      </a:r>
                    </a:p>
                  </a:txBody>
                  <a:tcPr marL="36373" marR="36373" marT="0" marB="0"/>
                </a:tc>
                <a:extLst>
                  <a:ext uri="{0D108BD9-81ED-4DB2-BD59-A6C34878D82A}">
                    <a16:rowId xmlns:a16="http://schemas.microsoft.com/office/drawing/2014/main" val="2012562061"/>
                  </a:ext>
                </a:extLst>
              </a:tr>
            </a:tbl>
          </a:graphicData>
        </a:graphic>
      </p:graphicFrame>
    </p:spTree>
    <p:extLst>
      <p:ext uri="{BB962C8B-B14F-4D97-AF65-F5344CB8AC3E}">
        <p14:creationId xmlns:p14="http://schemas.microsoft.com/office/powerpoint/2010/main" val="154838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344449" y="288080"/>
            <a:ext cx="6394367" cy="461665"/>
          </a:xfrm>
          <a:prstGeom prst="rect">
            <a:avLst/>
          </a:prstGeom>
          <a:ln>
            <a:solidFill>
              <a:schemeClr val="accent1"/>
            </a:solidFill>
          </a:ln>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PIANO MANUTENZIONE E CONTROLLO</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pic>
        <p:nvPicPr>
          <p:cNvPr id="2050" name="Picture 2" descr="Cos'è il Documento di Valutazione Rischi - DVR">
            <a:extLst>
              <a:ext uri="{FF2B5EF4-FFF2-40B4-BE49-F238E27FC236}">
                <a16:creationId xmlns:a16="http://schemas.microsoft.com/office/drawing/2014/main" id="{DD99F93D-1BE0-390B-79C6-5929F7482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77" y="878790"/>
            <a:ext cx="2755520" cy="3674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gramma di controllo e manutenzione amianto (MCA) - Certifico Srl">
            <a:extLst>
              <a:ext uri="{FF2B5EF4-FFF2-40B4-BE49-F238E27FC236}">
                <a16:creationId xmlns:a16="http://schemas.microsoft.com/office/drawing/2014/main" id="{ACCB4626-49DE-EF29-D5B7-3F09F3D9A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816" y="878790"/>
            <a:ext cx="2714625" cy="3876675"/>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a destra 1">
            <a:extLst>
              <a:ext uri="{FF2B5EF4-FFF2-40B4-BE49-F238E27FC236}">
                <a16:creationId xmlns:a16="http://schemas.microsoft.com/office/drawing/2014/main" id="{F7D1ACF8-486D-1162-5047-9565B199ADB1}"/>
              </a:ext>
            </a:extLst>
          </p:cNvPr>
          <p:cNvSpPr/>
          <p:nvPr/>
        </p:nvSpPr>
        <p:spPr>
          <a:xfrm>
            <a:off x="4229979" y="3082678"/>
            <a:ext cx="2006557" cy="553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133312C4-8B86-B2DC-14C8-5FF0FCAC7B73}"/>
              </a:ext>
            </a:extLst>
          </p:cNvPr>
          <p:cNvSpPr txBox="1"/>
          <p:nvPr/>
        </p:nvSpPr>
        <p:spPr>
          <a:xfrm>
            <a:off x="1047836" y="5233098"/>
            <a:ext cx="9557838" cy="1107996"/>
          </a:xfrm>
          <a:prstGeom prst="rect">
            <a:avLst/>
          </a:prstGeom>
          <a:noFill/>
        </p:spPr>
        <p:txBody>
          <a:bodyPr wrap="square">
            <a:spAutoFit/>
          </a:bodyPr>
          <a:lstStyle/>
          <a:p>
            <a:r>
              <a:rPr lang="it-IT" sz="1600" b="0" i="0" u="none" strike="noStrike" baseline="0" dirty="0">
                <a:solidFill>
                  <a:srgbClr val="000000"/>
                </a:solidFill>
                <a:latin typeface="Verdana" panose="020B0604030504040204" pitchFamily="34" charset="0"/>
              </a:rPr>
              <a:t>Programma di controllo e manutenzione previsto dal punto 4 del </a:t>
            </a:r>
            <a:r>
              <a:rPr lang="it-IT" sz="1600" b="0" i="0" u="none" strike="noStrike" baseline="0" dirty="0" err="1">
                <a:solidFill>
                  <a:srgbClr val="000000"/>
                </a:solidFill>
                <a:latin typeface="Verdana" panose="020B0604030504040204" pitchFamily="34" charset="0"/>
              </a:rPr>
              <a:t>d.m.</a:t>
            </a:r>
            <a:r>
              <a:rPr lang="it-IT" sz="1600" b="0" i="0" u="none" strike="noStrike" baseline="0" dirty="0">
                <a:solidFill>
                  <a:srgbClr val="000000"/>
                </a:solidFill>
                <a:latin typeface="Verdana" panose="020B0604030504040204" pitchFamily="34" charset="0"/>
              </a:rPr>
              <a:t> 6/9/1994, comprensivo del nominativo del Responsabile per la gestione dei materiali contenenti amianto e della natura, ubicazione e stato di conservazione dei MCA </a:t>
            </a:r>
          </a:p>
          <a:p>
            <a:r>
              <a:rPr lang="it-IT" sz="1800" b="0" i="0" u="none" strike="noStrike" baseline="0" dirty="0">
                <a:solidFill>
                  <a:srgbClr val="000000"/>
                </a:solidFill>
                <a:latin typeface="Verdana" panose="020B0604030504040204" pitchFamily="34" charset="0"/>
              </a:rPr>
              <a:t>	</a:t>
            </a:r>
          </a:p>
        </p:txBody>
      </p:sp>
      <p:sp>
        <p:nvSpPr>
          <p:cNvPr id="3" name="Rettangolo 2">
            <a:extLst>
              <a:ext uri="{FF2B5EF4-FFF2-40B4-BE49-F238E27FC236}">
                <a16:creationId xmlns:a16="http://schemas.microsoft.com/office/drawing/2014/main" id="{1B4AF375-C2D2-1722-03E6-BED164123380}"/>
              </a:ext>
            </a:extLst>
          </p:cNvPr>
          <p:cNvSpPr/>
          <p:nvPr/>
        </p:nvSpPr>
        <p:spPr>
          <a:xfrm>
            <a:off x="8116384" y="4014207"/>
            <a:ext cx="3387535"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nchor="t">
            <a:spAutoFit/>
          </a:bodyPr>
          <a:lstStyle/>
          <a:p>
            <a:pPr algn="ctr">
              <a:spcBef>
                <a:spcPts val="0"/>
              </a:spcBef>
              <a:buFont typeface="Arial" charset="0"/>
              <a:buNone/>
            </a:pPr>
            <a:r>
              <a:rPr lang="it-IT" sz="1600" dirty="0">
                <a:solidFill>
                  <a:srgbClr val="FF0000"/>
                </a:solidFill>
                <a:latin typeface="Verdana" pitchFamily="34" charset="0"/>
              </a:rPr>
              <a:t>NON OCCORRE ALLERGALO ALLA DOMANDA PER ISI 2023, MA PERMANE UN OBBLIGO DI LEGGE PER L’IMPRESA</a:t>
            </a:r>
          </a:p>
        </p:txBody>
      </p:sp>
      <p:sp>
        <p:nvSpPr>
          <p:cNvPr id="6" name="Rettangolo 5">
            <a:extLst>
              <a:ext uri="{FF2B5EF4-FFF2-40B4-BE49-F238E27FC236}">
                <a16:creationId xmlns:a16="http://schemas.microsoft.com/office/drawing/2014/main" id="{9D928F62-1F37-85F7-3F28-90EF7B7ECC8A}"/>
              </a:ext>
            </a:extLst>
          </p:cNvPr>
          <p:cNvSpPr/>
          <p:nvPr/>
        </p:nvSpPr>
        <p:spPr>
          <a:xfrm>
            <a:off x="3575037" y="1865102"/>
            <a:ext cx="3316439"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anchor="t">
            <a:spAutoFit/>
          </a:bodyPr>
          <a:lstStyle/>
          <a:p>
            <a:pPr algn="ctr">
              <a:spcBef>
                <a:spcPts val="0"/>
              </a:spcBef>
              <a:buFont typeface="Arial" charset="0"/>
              <a:buNone/>
            </a:pPr>
            <a:r>
              <a:rPr lang="it-IT" sz="1600" dirty="0">
                <a:solidFill>
                  <a:srgbClr val="002060"/>
                </a:solidFill>
                <a:latin typeface="Verdana" pitchFamily="34" charset="0"/>
              </a:rPr>
              <a:t>COME TUTTI RISCHI PRESENTI IN AZIENDA IL RISCHIO DELL’AMIANTO E’ VALUTATO NEL DVR </a:t>
            </a:r>
          </a:p>
        </p:txBody>
      </p:sp>
    </p:spTree>
    <p:extLst>
      <p:ext uri="{BB962C8B-B14F-4D97-AF65-F5344CB8AC3E}">
        <p14:creationId xmlns:p14="http://schemas.microsoft.com/office/powerpoint/2010/main" val="113228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388253" y="556933"/>
            <a:ext cx="6394367" cy="461665"/>
          </a:xfrm>
          <a:prstGeom prst="rect">
            <a:avLst/>
          </a:prstGeom>
          <a:ln>
            <a:solidFill>
              <a:schemeClr val="accent1"/>
            </a:solidFill>
          </a:ln>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CERTIFICATO DI ANALISI</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sp>
        <p:nvSpPr>
          <p:cNvPr id="4" name="CasellaDiTesto 3">
            <a:extLst>
              <a:ext uri="{FF2B5EF4-FFF2-40B4-BE49-F238E27FC236}">
                <a16:creationId xmlns:a16="http://schemas.microsoft.com/office/drawing/2014/main" id="{133312C4-8B86-B2DC-14C8-5FF0FCAC7B73}"/>
              </a:ext>
            </a:extLst>
          </p:cNvPr>
          <p:cNvSpPr txBox="1"/>
          <p:nvPr/>
        </p:nvSpPr>
        <p:spPr>
          <a:xfrm>
            <a:off x="6603240" y="4620793"/>
            <a:ext cx="2293066" cy="338554"/>
          </a:xfrm>
          <a:prstGeom prst="rect">
            <a:avLst/>
          </a:prstGeom>
          <a:noFill/>
        </p:spPr>
        <p:txBody>
          <a:bodyPr wrap="square">
            <a:spAutoFit/>
          </a:bodyPr>
          <a:lstStyle/>
          <a:p>
            <a:r>
              <a:rPr lang="it-IT" sz="1600" b="0" i="0" u="none" strike="noStrike" baseline="0" dirty="0">
                <a:solidFill>
                  <a:srgbClr val="000000"/>
                </a:solidFill>
                <a:latin typeface="Verdana" panose="020B0604030504040204" pitchFamily="34" charset="0"/>
              </a:rPr>
              <a:t>OCCORRE QUINDI</a:t>
            </a:r>
          </a:p>
        </p:txBody>
      </p:sp>
      <p:sp>
        <p:nvSpPr>
          <p:cNvPr id="5" name="Rettangolo 4">
            <a:extLst>
              <a:ext uri="{FF2B5EF4-FFF2-40B4-BE49-F238E27FC236}">
                <a16:creationId xmlns:a16="http://schemas.microsoft.com/office/drawing/2014/main" id="{CCD68EC7-8BD9-166D-5C02-8AFBA184C527}"/>
              </a:ext>
            </a:extLst>
          </p:cNvPr>
          <p:cNvSpPr/>
          <p:nvPr/>
        </p:nvSpPr>
        <p:spPr>
          <a:xfrm>
            <a:off x="381868" y="3555069"/>
            <a:ext cx="3809144" cy="1077218"/>
          </a:xfrm>
          <a:prstGeom prst="rect">
            <a:avLst/>
          </a:prstGeom>
          <a:ln>
            <a:solidFill>
              <a:schemeClr val="accent1"/>
            </a:solidFill>
          </a:ln>
        </p:spPr>
        <p:txBody>
          <a:bodyPr wrap="square" anchor="t">
            <a:spAutoFit/>
          </a:bodyPr>
          <a:lstStyle/>
          <a:p>
            <a:pPr algn="ctr">
              <a:spcBef>
                <a:spcPts val="0"/>
              </a:spcBef>
              <a:buFont typeface="Arial" charset="0"/>
              <a:buNone/>
            </a:pPr>
            <a:r>
              <a:rPr lang="it-IT" sz="1600" dirty="0">
                <a:solidFill>
                  <a:srgbClr val="002060"/>
                </a:solidFill>
                <a:latin typeface="Verdana" pitchFamily="34" charset="0"/>
              </a:rPr>
              <a:t>IL CERTIFICATO DI ANALISI CERTIFICA IL CAMPIONAMENTO E IL MATERIALE SOTTOPOSTO A PROVA</a:t>
            </a:r>
          </a:p>
        </p:txBody>
      </p:sp>
      <p:sp>
        <p:nvSpPr>
          <p:cNvPr id="3" name="Rettangolo 2">
            <a:extLst>
              <a:ext uri="{FF2B5EF4-FFF2-40B4-BE49-F238E27FC236}">
                <a16:creationId xmlns:a16="http://schemas.microsoft.com/office/drawing/2014/main" id="{E0CD7D04-9907-1345-EADF-91A9BC15A805}"/>
              </a:ext>
            </a:extLst>
          </p:cNvPr>
          <p:cNvSpPr/>
          <p:nvPr/>
        </p:nvSpPr>
        <p:spPr>
          <a:xfrm>
            <a:off x="5713456" y="3505463"/>
            <a:ext cx="3809144" cy="1077218"/>
          </a:xfrm>
          <a:prstGeom prst="rect">
            <a:avLst/>
          </a:prstGeom>
          <a:ln>
            <a:solidFill>
              <a:schemeClr val="accent1"/>
            </a:solidFill>
          </a:ln>
        </p:spPr>
        <p:txBody>
          <a:bodyPr wrap="square" anchor="t">
            <a:spAutoFit/>
          </a:bodyPr>
          <a:lstStyle/>
          <a:p>
            <a:pPr algn="ctr">
              <a:spcBef>
                <a:spcPts val="0"/>
              </a:spcBef>
              <a:buFont typeface="Arial" charset="0"/>
              <a:buNone/>
            </a:pPr>
            <a:r>
              <a:rPr lang="it-IT" sz="1600" dirty="0">
                <a:solidFill>
                  <a:srgbClr val="002060"/>
                </a:solidFill>
                <a:latin typeface="Verdana" pitchFamily="34" charset="0"/>
              </a:rPr>
              <a:t>IL RAPPORTO DI PROVA CERTIFICA SOLO IL MATERIALE SOTTOPOSTO A PROVA, MA NON IL CAMPIONAMENTO</a:t>
            </a:r>
          </a:p>
        </p:txBody>
      </p:sp>
      <p:sp>
        <p:nvSpPr>
          <p:cNvPr id="6" name="Rettangolo 5">
            <a:extLst>
              <a:ext uri="{FF2B5EF4-FFF2-40B4-BE49-F238E27FC236}">
                <a16:creationId xmlns:a16="http://schemas.microsoft.com/office/drawing/2014/main" id="{90A4D8D1-0F4C-DD6B-77A9-1ACD9EFC4D45}"/>
              </a:ext>
            </a:extLst>
          </p:cNvPr>
          <p:cNvSpPr/>
          <p:nvPr/>
        </p:nvSpPr>
        <p:spPr>
          <a:xfrm>
            <a:off x="6548005" y="5007099"/>
            <a:ext cx="2140045" cy="584775"/>
          </a:xfrm>
          <a:prstGeom prst="rect">
            <a:avLst/>
          </a:prstGeom>
          <a:ln>
            <a:solidFill>
              <a:schemeClr val="accent1"/>
            </a:solidFill>
          </a:ln>
        </p:spPr>
        <p:txBody>
          <a:bodyPr wrap="square" anchor="t">
            <a:spAutoFit/>
          </a:bodyPr>
          <a:lstStyle/>
          <a:p>
            <a:pPr algn="ctr">
              <a:spcBef>
                <a:spcPts val="0"/>
              </a:spcBef>
              <a:buFont typeface="Arial" charset="0"/>
              <a:buNone/>
            </a:pPr>
            <a:r>
              <a:rPr lang="it-IT" sz="1600" dirty="0">
                <a:solidFill>
                  <a:srgbClr val="002060"/>
                </a:solidFill>
                <a:latin typeface="Verdana" pitchFamily="34" charset="0"/>
              </a:rPr>
              <a:t>RELAZIONE DI CAMPIONAMENTO</a:t>
            </a:r>
          </a:p>
        </p:txBody>
      </p:sp>
      <p:pic>
        <p:nvPicPr>
          <p:cNvPr id="11" name="Immagine 10">
            <a:extLst>
              <a:ext uri="{FF2B5EF4-FFF2-40B4-BE49-F238E27FC236}">
                <a16:creationId xmlns:a16="http://schemas.microsoft.com/office/drawing/2014/main" id="{2098535B-F628-67EE-8B74-9893E7B50B22}"/>
              </a:ext>
            </a:extLst>
          </p:cNvPr>
          <p:cNvPicPr>
            <a:picLocks noChangeAspect="1"/>
          </p:cNvPicPr>
          <p:nvPr/>
        </p:nvPicPr>
        <p:blipFill>
          <a:blip r:embed="rId4"/>
          <a:stretch>
            <a:fillRect/>
          </a:stretch>
        </p:blipFill>
        <p:spPr>
          <a:xfrm>
            <a:off x="9620632" y="2991394"/>
            <a:ext cx="2114908" cy="3012832"/>
          </a:xfrm>
          <a:prstGeom prst="rect">
            <a:avLst/>
          </a:prstGeom>
        </p:spPr>
      </p:pic>
      <p:sp>
        <p:nvSpPr>
          <p:cNvPr id="13" name="CasellaDiTesto 12">
            <a:extLst>
              <a:ext uri="{FF2B5EF4-FFF2-40B4-BE49-F238E27FC236}">
                <a16:creationId xmlns:a16="http://schemas.microsoft.com/office/drawing/2014/main" id="{05CAA207-11FF-A2A4-0F94-1F10A8C29B20}"/>
              </a:ext>
            </a:extLst>
          </p:cNvPr>
          <p:cNvSpPr txBox="1"/>
          <p:nvPr/>
        </p:nvSpPr>
        <p:spPr>
          <a:xfrm>
            <a:off x="653883" y="1370840"/>
            <a:ext cx="11261295" cy="1384995"/>
          </a:xfrm>
          <a:prstGeom prst="rect">
            <a:avLst/>
          </a:prstGeom>
          <a:noFill/>
        </p:spPr>
        <p:txBody>
          <a:bodyPr wrap="square">
            <a:spAutoFit/>
          </a:bodyPr>
          <a:lstStyle/>
          <a:p>
            <a:r>
              <a:rPr lang="it-IT" sz="1400" b="0" i="0" u="none" strike="noStrike" baseline="0" dirty="0">
                <a:solidFill>
                  <a:srgbClr val="000000"/>
                </a:solidFill>
                <a:latin typeface="Verdana" panose="020B0604030504040204" pitchFamily="34" charset="0"/>
              </a:rPr>
              <a:t>relativo ai campioni dei MCA oggetto della bonifica, emesso da laboratorio qualificato dal Ministero della Salute per la specifica metodologia di analisi utilizzata, comprensivo della determinazione della tipologia di amianto secondo l’art. 247 del d.lgs. 81/2008. Nel caso siano presenti più manufatti in MCA di tipo diverso o posti su edifici diversi dovrà essere inviato un certificato di analisi o rapporto di prova per ogni tipo di manufatto e per ogni edificio. Nel caso di invio di rapporti di prova dovrà essere inviata anche una </a:t>
            </a:r>
            <a:r>
              <a:rPr lang="it-IT" sz="1400" b="0" i="0" u="sng" strike="noStrike" baseline="0" dirty="0">
                <a:solidFill>
                  <a:srgbClr val="FF0000"/>
                </a:solidFill>
                <a:latin typeface="Verdana" panose="020B0604030504040204" pitchFamily="34" charset="0"/>
              </a:rPr>
              <a:t>relazione di campionamento effettuato a cura del laboratorio che esegue le analisi o della ditta incaricata della bonifica </a:t>
            </a:r>
          </a:p>
        </p:txBody>
      </p:sp>
      <p:sp>
        <p:nvSpPr>
          <p:cNvPr id="14" name="Freccia bidirezionale orizzontale 13">
            <a:extLst>
              <a:ext uri="{FF2B5EF4-FFF2-40B4-BE49-F238E27FC236}">
                <a16:creationId xmlns:a16="http://schemas.microsoft.com/office/drawing/2014/main" id="{EEAF09F5-9508-1291-22C0-4F9DCE65F95A}"/>
              </a:ext>
            </a:extLst>
          </p:cNvPr>
          <p:cNvSpPr/>
          <p:nvPr/>
        </p:nvSpPr>
        <p:spPr>
          <a:xfrm>
            <a:off x="4307262" y="3886319"/>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1565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sp>
        <p:nvSpPr>
          <p:cNvPr id="22" name="Rettangolo 21"/>
          <p:cNvSpPr/>
          <p:nvPr/>
        </p:nvSpPr>
        <p:spPr>
          <a:xfrm>
            <a:off x="2212081" y="857900"/>
            <a:ext cx="6730817" cy="461665"/>
          </a:xfrm>
          <a:prstGeom prst="rect">
            <a:avLst/>
          </a:prstGeom>
          <a:ln>
            <a:solidFill>
              <a:schemeClr val="accent1"/>
            </a:solidFill>
          </a:ln>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AIUTI PER LA REDAZIONE DEL PROGETTO</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graphicFrame>
        <p:nvGraphicFramePr>
          <p:cNvPr id="12" name="Tabella 11">
            <a:extLst>
              <a:ext uri="{FF2B5EF4-FFF2-40B4-BE49-F238E27FC236}">
                <a16:creationId xmlns:a16="http://schemas.microsoft.com/office/drawing/2014/main" id="{7B28AD7F-27F7-A40F-77D3-E03110C09B17}"/>
              </a:ext>
            </a:extLst>
          </p:cNvPr>
          <p:cNvGraphicFramePr>
            <a:graphicFrameLocks noGrp="1"/>
          </p:cNvGraphicFramePr>
          <p:nvPr>
            <p:extLst>
              <p:ext uri="{D42A27DB-BD31-4B8C-83A1-F6EECF244321}">
                <p14:modId xmlns:p14="http://schemas.microsoft.com/office/powerpoint/2010/main" val="3002867145"/>
              </p:ext>
            </p:extLst>
          </p:nvPr>
        </p:nvGraphicFramePr>
        <p:xfrm>
          <a:off x="864511" y="2032669"/>
          <a:ext cx="10942499" cy="2194095"/>
        </p:xfrm>
        <a:graphic>
          <a:graphicData uri="http://schemas.openxmlformats.org/drawingml/2006/table">
            <a:tbl>
              <a:tblPr>
                <a:tableStyleId>{5C22544A-7EE6-4342-B048-85BDC9FD1C3A}</a:tableStyleId>
              </a:tblPr>
              <a:tblGrid>
                <a:gridCol w="10942499">
                  <a:extLst>
                    <a:ext uri="{9D8B030D-6E8A-4147-A177-3AD203B41FA5}">
                      <a16:colId xmlns:a16="http://schemas.microsoft.com/office/drawing/2014/main" val="1649260403"/>
                    </a:ext>
                  </a:extLst>
                </a:gridCol>
              </a:tblGrid>
              <a:tr h="2194095">
                <a:tc>
                  <a:txBody>
                    <a:bodyPr/>
                    <a:lstStyle/>
                    <a:p>
                      <a:pPr>
                        <a:lnSpc>
                          <a:spcPct val="107000"/>
                        </a:lnSpc>
                      </a:pPr>
                      <a:r>
                        <a:rPr lang="it-IT" sz="600" dirty="0">
                          <a:effectLst/>
                        </a:rPr>
                        <a:t> </a:t>
                      </a:r>
                    </a:p>
                    <a:p>
                      <a:pPr>
                        <a:lnSpc>
                          <a:spcPct val="107000"/>
                        </a:lnSpc>
                      </a:pPr>
                      <a:r>
                        <a:rPr lang="it-IT" sz="3600" dirty="0">
                          <a:solidFill>
                            <a:srgbClr val="FF0000"/>
                          </a:solidFill>
                          <a:effectLst/>
                        </a:rPr>
                        <a:t>IMPORTANTE </a:t>
                      </a:r>
                    </a:p>
                    <a:p>
                      <a:pPr algn="ctr">
                        <a:lnSpc>
                          <a:spcPct val="107000"/>
                        </a:lnSpc>
                      </a:pPr>
                      <a:r>
                        <a:rPr lang="it-IT" sz="2400" dirty="0">
                          <a:effectLst/>
                        </a:rPr>
                        <a:t>LEGGERE LE </a:t>
                      </a:r>
                      <a:r>
                        <a:rPr lang="it-IT" sz="4000" dirty="0">
                          <a:solidFill>
                            <a:srgbClr val="FF0000"/>
                          </a:solidFill>
                          <a:effectLst/>
                        </a:rPr>
                        <a:t>FAQ</a:t>
                      </a:r>
                      <a:r>
                        <a:rPr lang="it-IT" sz="2400" dirty="0">
                          <a:effectLst/>
                        </a:rPr>
                        <a:t> CHE SONO PUBBLICATE</a:t>
                      </a:r>
                    </a:p>
                    <a:p>
                      <a:pPr algn="ctr">
                        <a:lnSpc>
                          <a:spcPct val="107000"/>
                        </a:lnSpc>
                      </a:pPr>
                      <a:r>
                        <a:rPr lang="it-IT" sz="2400" dirty="0">
                          <a:effectLst/>
                        </a:rPr>
                        <a:t>RISULTANO UTILI ED INDISPENSABILI PER REDIGERE LA DOCUMENTAZIONE TECNICA CORRETTA SECONDO I CRITERI STABILITI DAL BANDO </a:t>
                      </a:r>
                    </a:p>
                  </a:txBody>
                  <a:tcPr marL="36373" marR="36373" marT="0" marB="0"/>
                </a:tc>
                <a:extLst>
                  <a:ext uri="{0D108BD9-81ED-4DB2-BD59-A6C34878D82A}">
                    <a16:rowId xmlns:a16="http://schemas.microsoft.com/office/drawing/2014/main" val="2012562061"/>
                  </a:ext>
                </a:extLst>
              </a:tr>
            </a:tbl>
          </a:graphicData>
        </a:graphic>
      </p:graphicFrame>
      <p:sp>
        <p:nvSpPr>
          <p:cNvPr id="2" name="Rettangolo 1">
            <a:extLst>
              <a:ext uri="{FF2B5EF4-FFF2-40B4-BE49-F238E27FC236}">
                <a16:creationId xmlns:a16="http://schemas.microsoft.com/office/drawing/2014/main" id="{4744A488-A7E3-108B-48D0-D6C53538F30E}"/>
              </a:ext>
            </a:extLst>
          </p:cNvPr>
          <p:cNvSpPr/>
          <p:nvPr/>
        </p:nvSpPr>
        <p:spPr>
          <a:xfrm>
            <a:off x="1001094" y="4804786"/>
            <a:ext cx="8460482" cy="830997"/>
          </a:xfrm>
          <a:prstGeom prst="rect">
            <a:avLst/>
          </a:prstGeom>
          <a:ln>
            <a:solidFill>
              <a:schemeClr val="accent1"/>
            </a:solidFill>
          </a:ln>
        </p:spPr>
        <p:txBody>
          <a:bodyPr wrap="square" anchor="t">
            <a:spAutoFit/>
          </a:bodyPr>
          <a:lstStyle/>
          <a:p>
            <a:pPr algn="ctr">
              <a:spcBef>
                <a:spcPts val="0"/>
              </a:spcBef>
              <a:buFont typeface="Arial" charset="0"/>
              <a:buNone/>
            </a:pPr>
            <a:r>
              <a:rPr lang="it-IT" sz="2400" dirty="0">
                <a:solidFill>
                  <a:srgbClr val="002060"/>
                </a:solidFill>
                <a:latin typeface="Verdana" pitchFamily="34" charset="0"/>
              </a:rPr>
              <a:t>LE IMPRESE POSSONO FORMULARE SPECIFICI QUESITI A CUI SI DARA’ SEMPRE UNA RISPOSTA</a:t>
            </a:r>
          </a:p>
        </p:txBody>
      </p:sp>
    </p:spTree>
    <p:extLst>
      <p:ext uri="{BB962C8B-B14F-4D97-AF65-F5344CB8AC3E}">
        <p14:creationId xmlns:p14="http://schemas.microsoft.com/office/powerpoint/2010/main" val="380890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pic>
        <p:nvPicPr>
          <p:cNvPr id="4" name="Immagine 3" descr="Immagine che contiene testo, schermata, Carattere, numero&#10;&#10;Descrizione generata automaticamente">
            <a:extLst>
              <a:ext uri="{FF2B5EF4-FFF2-40B4-BE49-F238E27FC236}">
                <a16:creationId xmlns:a16="http://schemas.microsoft.com/office/drawing/2014/main" id="{F3A101BB-931B-AC87-F4DA-7F4B0C0BC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146" y="593896"/>
            <a:ext cx="8534462" cy="5429290"/>
          </a:xfrm>
          <a:prstGeom prst="rect">
            <a:avLst/>
          </a:prstGeom>
        </p:spPr>
      </p:pic>
    </p:spTree>
    <p:extLst>
      <p:ext uri="{BB962C8B-B14F-4D97-AF65-F5344CB8AC3E}">
        <p14:creationId xmlns:p14="http://schemas.microsoft.com/office/powerpoint/2010/main" val="3700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txBox="1">
            <a:spLocks/>
          </p:cNvSpPr>
          <p:nvPr/>
        </p:nvSpPr>
        <p:spPr bwMode="auto">
          <a:xfrm>
            <a:off x="1047836" y="6392958"/>
            <a:ext cx="6364288" cy="231775"/>
          </a:xfrm>
          <a:prstGeom prst="rect">
            <a:avLst/>
          </a:prstGeom>
          <a:noFill/>
          <a:ln w="9525">
            <a:noFill/>
            <a:miter lim="800000"/>
            <a:headEnd/>
            <a:tailEnd/>
          </a:ln>
        </p:spPr>
        <p:txBody>
          <a:bodyPr vert="horz" wrap="none" lIns="0" tIns="0" rIns="0" bIns="0" numCol="1" anchor="t" anchorCtr="0" compatLnSpc="1">
            <a:prstTxWarp prst="textNoShape">
              <a:avLst/>
            </a:prstTxWarp>
            <a:noAutofit/>
          </a:bodyPr>
          <a:lstStyle/>
          <a:p>
            <a:pPr lvl="0" eaLnBrk="0" hangingPunct="0">
              <a:lnSpc>
                <a:spcPct val="90000"/>
              </a:lnSpc>
              <a:spcBef>
                <a:spcPts val="1000"/>
              </a:spcBef>
              <a:defRPr/>
            </a:pPr>
            <a:r>
              <a:rPr lang="it-IT" sz="1400" dirty="0">
                <a:solidFill>
                  <a:schemeClr val="bg1">
                    <a:lumMod val="95000"/>
                  </a:schemeClr>
                </a:solidFill>
                <a:latin typeface="Verdana" charset="0"/>
                <a:ea typeface="Verdana" charset="0"/>
                <a:cs typeface="Verdana" charset="0"/>
              </a:rPr>
              <a:t>Il bando </a:t>
            </a:r>
            <a:r>
              <a:rPr lang="it-IT" sz="1400" dirty="0" err="1">
                <a:solidFill>
                  <a:schemeClr val="bg1">
                    <a:lumMod val="95000"/>
                  </a:schemeClr>
                </a:solidFill>
                <a:latin typeface="Verdana" charset="0"/>
                <a:ea typeface="Verdana" charset="0"/>
                <a:cs typeface="Verdana" charset="0"/>
              </a:rPr>
              <a:t>Isi</a:t>
            </a:r>
            <a:r>
              <a:rPr lang="it-IT" sz="1400" dirty="0">
                <a:solidFill>
                  <a:schemeClr val="bg1">
                    <a:lumMod val="95000"/>
                  </a:schemeClr>
                </a:solidFill>
                <a:latin typeface="Verdana" charset="0"/>
                <a:ea typeface="Verdana" charset="0"/>
                <a:cs typeface="Verdana" charset="0"/>
              </a:rPr>
              <a:t> 2023: novità e punti di attenzione</a:t>
            </a:r>
          </a:p>
        </p:txBody>
      </p:sp>
      <p:sp>
        <p:nvSpPr>
          <p:cNvPr id="10" name="Titolo 1"/>
          <p:cNvSpPr>
            <a:spLocks noGrp="1"/>
          </p:cNvSpPr>
          <p:nvPr>
            <p:ph type="title"/>
          </p:nvPr>
        </p:nvSpPr>
        <p:spPr>
          <a:xfrm>
            <a:off x="420391" y="159035"/>
            <a:ext cx="11261294" cy="317225"/>
          </a:xfrm>
        </p:spPr>
        <p:txBody>
          <a:bodyPr/>
          <a:lstStyle/>
          <a:p>
            <a:pPr marL="0" indent="0">
              <a:buFont typeface="Arial" charset="0"/>
              <a:buNone/>
            </a:pPr>
            <a:r>
              <a:rPr lang="it-IT" sz="1600" dirty="0">
                <a:solidFill>
                  <a:srgbClr val="002060"/>
                </a:solidFill>
                <a:latin typeface="Verdana" pitchFamily="34" charset="0"/>
              </a:rPr>
              <a:t>Allegato 3</a:t>
            </a:r>
          </a:p>
        </p:txBody>
      </p:sp>
      <p:pic>
        <p:nvPicPr>
          <p:cNvPr id="9" name="Immagine 8"/>
          <p:cNvPicPr>
            <a:picLocks noChangeAspect="1"/>
          </p:cNvPicPr>
          <p:nvPr/>
        </p:nvPicPr>
        <p:blipFill>
          <a:blip r:embed="rId3"/>
          <a:stretch>
            <a:fillRect/>
          </a:stretch>
        </p:blipFill>
        <p:spPr>
          <a:xfrm>
            <a:off x="10275608" y="116382"/>
            <a:ext cx="1737511" cy="1158340"/>
          </a:xfrm>
          <a:prstGeom prst="rect">
            <a:avLst/>
          </a:prstGeom>
        </p:spPr>
      </p:pic>
      <p:pic>
        <p:nvPicPr>
          <p:cNvPr id="3" name="Immagine 2" descr="Immagine che contiene testo, schermata, Carattere, numero&#10;&#10;Descrizione generata automaticamente">
            <a:extLst>
              <a:ext uri="{FF2B5EF4-FFF2-40B4-BE49-F238E27FC236}">
                <a16:creationId xmlns:a16="http://schemas.microsoft.com/office/drawing/2014/main" id="{7A86A8B1-0944-7653-24C9-AD67FE859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897" y="0"/>
            <a:ext cx="8553513" cy="6219870"/>
          </a:xfrm>
          <a:prstGeom prst="rect">
            <a:avLst/>
          </a:prstGeom>
        </p:spPr>
      </p:pic>
    </p:spTree>
    <p:extLst>
      <p:ext uri="{BB962C8B-B14F-4D97-AF65-F5344CB8AC3E}">
        <p14:creationId xmlns:p14="http://schemas.microsoft.com/office/powerpoint/2010/main" val="833454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 - &amp;quot;Rumore e Vibrazioni in ISI&amp;#x0D;&amp;#x0A;Misure e Valutazioni&amp;#x0D;&amp;#x0A;&amp;#x0D;&amp;#x0A;&amp;#x0D;&amp;#x0A;Macchine e rumore&amp;#x0D;&amp;#x0A;Progetti di finanziamento ISI &amp;quot;&quot;/&gt;&lt;property id=&quot;20307&quot; value=&quot;383&quot;/&gt;&lt;/object&gt;&lt;object type=&quot;3&quot; unique_id=&quot;10005&quot;&gt;&lt;property id=&quot;20148&quot; value=&quot;5&quot;/&gt;&lt;property id=&quot;20300&quot; value=&quot;Diapositiva 2&quot;/&gt;&lt;property id=&quot;20307&quot; value=&quot;365&quot;/&gt;&lt;/object&gt;&lt;object type=&quot;3&quot; unique_id=&quot;10006&quot;&gt;&lt;property id=&quot;20148&quot; value=&quot;5&quot;/&gt;&lt;property id=&quot;20300&quot; value=&quot;Diapositiva 12&quot;/&gt;&lt;property id=&quot;20307&quot; value=&quot;366&quot;/&gt;&lt;/object&gt;&lt;object type=&quot;3&quot; unique_id=&quot;10007&quot;&gt;&lt;property id=&quot;20148&quot; value=&quot;5&quot;/&gt;&lt;property id=&quot;20300&quot; value=&quot;Diapositiva 9&quot;/&gt;&lt;property id=&quot;20307&quot; value=&quot;367&quot;/&gt;&lt;/object&gt;&lt;object type=&quot;3&quot; unique_id=&quot;10008&quot;&gt;&lt;property id=&quot;20148&quot; value=&quot;5&quot;/&gt;&lt;property id=&quot;20300&quot; value=&quot;Diapositiva 10 - &amp;quot;Allegato 1: Progetti di investimento&amp;quot;&quot;/&gt;&lt;property id=&quot;20307&quot; value=&quot;368&quot;/&gt;&lt;/object&gt;&lt;object type=&quot;3&quot; unique_id=&quot;10010&quot;&gt;&lt;property id=&quot;20148&quot; value=&quot;5&quot;/&gt;&lt;property id=&quot;20300&quot; value=&quot;Diapositiva 13 - &amp;quot;Riduzione del rischio rumore mediante la sostituzione di macchine&amp;quot;&quot;/&gt;&lt;property id=&quot;20307&quot; value=&quot;388&quot;/&gt;&lt;/object&gt;&lt;object type=&quot;3&quot; unique_id=&quot;10011&quot;&gt;&lt;property id=&quot;20148&quot; value=&quot;5&quot;/&gt;&lt;property id=&quot;20300&quot; value=&quot;Diapositiva 14 - &amp;quot;Livello di esposizione giornaliera al rumore&amp;quot;&quot;/&gt;&lt;property id=&quot;20307&quot; value=&quot;389&quot;/&gt;&lt;/object&gt;&lt;object type=&quot;3&quot; unique_id=&quot;10635&quot;&gt;&lt;property id=&quot;20148&quot; value=&quot;5&quot;/&gt;&lt;property id=&quot;20300&quot; value=&quot;Diapositiva 16 - &amp;quot;Livelli di emissione acustica delle macchine&amp;quot;&quot;/&gt;&lt;property id=&quot;20307&quot; value=&quot;390&quot;/&gt;&lt;/object&gt;&lt;object type=&quot;3&quot; unique_id=&quot;10636&quot;&gt;&lt;property id=&quot;20148&quot; value=&quot;5&quot;/&gt;&lt;property id=&quot;20300&quot; value=&quot;Diapositiva 17 - &amp;quot;Livelli di emissione acustica delle macchine&amp;quot;&quot;/&gt;&lt;property id=&quot;20307&quot; value=&quot;391&quot;/&gt;&lt;/object&gt;&lt;object type=&quot;3&quot; unique_id=&quot;11448&quot;&gt;&lt;property id=&quot;20148&quot; value=&quot;5&quot;/&gt;&lt;property id=&quot;20300&quot; value=&quot;Diapositiva 43 - &amp;quot;Livelli di emissione acustica delle macchine&amp;quot;&quot;/&gt;&lt;property id=&quot;20307&quot; value=&quot;397&quot;/&gt;&lt;/object&gt;&lt;object type=&quot;3&quot; unique_id=&quot;11560&quot;&gt;&lt;property id=&quot;20148&quot; value=&quot;5&quot;/&gt;&lt;property id=&quot;20300&quot; value=&quot;Diapositiva 45 - &amp;quot;Macchine ed attrezzature definite all’allegato I del Dlgs. n. 262/2002 &amp;#x0D;&amp;#x0A;&amp;quot;&quot;/&gt;&lt;property id=&quot;20307&quot; value=&quot;398&quot;/&gt;&lt;/object&gt;&lt;object type=&quot;3&quot; unique_id=&quot;11789&quot;&gt;&lt;property id=&quot;20148&quot; value=&quot;5&quot;/&gt;&lt;property id=&quot;20300&quot; value=&quot;Diapositiva 44 - &amp;quot;Macchine ed attrezzature definite all’allegato I del Dlgs. n. 262/2002 &amp;#x0D;&amp;#x0A;&amp;quot;&quot;/&gt;&lt;property id=&quot;20307&quot; value=&quot;399&quot;/&gt;&lt;/object&gt;&lt;object type=&quot;3&quot; unique_id=&quot;11790&quot;&gt;&lt;property id=&quot;20148&quot; value=&quot;5&quot;/&gt;&lt;property id=&quot;20300&quot; value=&quot;Diapositiva 3&quot;/&gt;&lt;property id=&quot;20307&quot; value=&quot;405&quot;/&gt;&lt;/object&gt;&lt;object type=&quot;3&quot; unique_id=&quot;11791&quot;&gt;&lt;property id=&quot;20148&quot; value=&quot;5&quot;/&gt;&lt;property id=&quot;20300&quot; value=&quot;Diapositiva 4&quot;/&gt;&lt;property id=&quot;20307&quot; value=&quot;400&quot;/&gt;&lt;/object&gt;&lt;object type=&quot;3&quot; unique_id=&quot;11792&quot;&gt;&lt;property id=&quot;20148&quot; value=&quot;5&quot;/&gt;&lt;property id=&quot;20300&quot; value=&quot;Diapositiva 5&quot;/&gt;&lt;property id=&quot;20307&quot; value=&quot;401&quot;/&gt;&lt;/object&gt;&lt;object type=&quot;3&quot; unique_id=&quot;11793&quot;&gt;&lt;property id=&quot;20148&quot; value=&quot;5&quot;/&gt;&lt;property id=&quot;20300&quot; value=&quot;Diapositiva 6 - &amp;quot;Principali macchine finanziate&amp;quot;&quot;/&gt;&lt;property id=&quot;20307&quot; value=&quot;402&quot;/&gt;&lt;/object&gt;&lt;object type=&quot;3&quot; unique_id=&quot;11794&quot;&gt;&lt;property id=&quot;20148&quot; value=&quot;5&quot;/&gt;&lt;property id=&quot;20300&quot; value=&quot;Diapositiva 7&quot;/&gt;&lt;property id=&quot;20307&quot; value=&quot;403&quot;/&gt;&lt;/object&gt;&lt;object type=&quot;3&quot; unique_id=&quot;11795&quot;&gt;&lt;property id=&quot;20148&quot; value=&quot;5&quot;/&gt;&lt;property id=&quot;20300&quot; value=&quot;Diapositiva 8 - &amp;quot;ISI 2015 – principali cause di progetti non ammessi&amp;quot;&quot;/&gt;&lt;property id=&quot;20307&quot; value=&quot;404&quot;/&gt;&lt;/object&gt;&lt;object type=&quot;3&quot; unique_id=&quot;11796&quot;&gt;&lt;property id=&quot;20148&quot; value=&quot;5&quot;/&gt;&lt;property id=&quot;20300&quot; value=&quot;Diapositiva 11 - &amp;quot;Allegato 3: Progetti di bonifica da materiali contenenti amianto&amp;quot;&quot;/&gt;&lt;property id=&quot;20307&quot; value=&quot;409&quot;/&gt;&lt;/object&gt;&lt;object type=&quot;3&quot; unique_id=&quot;11797&quot;&gt;&lt;property id=&quot;20148&quot; value=&quot;5&quot;/&gt;&lt;property id=&quot;20300&quot; value=&quot;Diapositiva 18 - &amp;quot;Differenza tra emissione ed esposizione&amp;quot;&quot;/&gt;&lt;property id=&quot;20307&quot; value=&quot;410&quot;/&gt;&lt;/object&gt;&lt;object type=&quot;3&quot; unique_id=&quot;11798&quot;&gt;&lt;property id=&quot;20148&quot; value=&quot;5&quot;/&gt;&lt;property id=&quot;20300&quot; value=&quot;Diapositiva 19 - &amp;quot;Norme tecniche emissione sonora delle sorgenti&amp;quot;&quot;/&gt;&lt;property id=&quot;20307&quot; value=&quot;414&quot;/&gt;&lt;/object&gt;&lt;object type=&quot;3&quot; unique_id=&quot;11799&quot;&gt;&lt;property id=&quot;20148&quot; value=&quot;5&quot;/&gt;&lt;property id=&quot;20300&quot; value=&quot;Diapositiva 20 - &amp;quot;Quadro sintesi serie norme 374X&amp;quot;&quot;/&gt;&lt;property id=&quot;20307&quot; value=&quot;411&quot;/&gt;&lt;/object&gt;&lt;object type=&quot;3&quot; unique_id=&quot;11800&quot;&gt;&lt;property id=&quot;20148&quot; value=&quot;5&quot;/&gt;&lt;property id=&quot;20300&quot; value=&quot;Diapositiva 21 - &amp;quot;Differenze tra &amp;#x0D;&amp;#x0A;UNI EN ISO 3744 e 3746&amp;quot;&quot;/&gt;&lt;property id=&quot;20307&quot; value=&quot;421&quot;/&gt;&lt;/object&gt;&lt;object type=&quot;3&quot; unique_id=&quot;11801&quot;&gt;&lt;property id=&quot;20148&quot; value=&quot;5&quot;/&gt;&lt;property id=&quot;20300&quot; value=&quot;Diapositiva 22 - &amp;quot;Differenze tra &amp;#x0D;&amp;#x0A;UNI EN ISO 3744 e 3746&amp;quot;&quot;/&gt;&lt;property id=&quot;20307&quot; value=&quot;424&quot;/&gt;&lt;/object&gt;&lt;object type=&quot;3&quot; unique_id=&quot;11802&quot;&gt;&lt;property id=&quot;20148&quot; value=&quot;5&quot;/&gt;&lt;property id=&quot;20300&quot; value=&quot;Diapositiva 23 - &amp;quot;Differenze tra &amp;#x0D;&amp;#x0A;UNI EN ISO 3744 e 3746&amp;quot;&quot;/&gt;&lt;property id=&quot;20307&quot; value=&quot;427&quot;/&gt;&lt;/object&gt;&lt;object type=&quot;3&quot; unique_id=&quot;11803&quot;&gt;&lt;property id=&quot;20148&quot; value=&quot;5&quot;/&gt;&lt;property id=&quot;20300&quot; value=&quot;Diapositiva 24 - &amp;quot;Differenze tra &amp;#x0D;&amp;#x0A;UNI EN ISO 3744 e 3746&amp;quot;&quot;/&gt;&lt;property id=&quot;20307&quot; value=&quot;426&quot;/&gt;&lt;/object&gt;&lt;object type=&quot;3&quot; unique_id=&quot;11804&quot;&gt;&lt;property id=&quot;20148&quot; value=&quot;5&quot;/&gt;&lt;property id=&quot;20300&quot; value=&quot;Diapositiva 25 - &amp;quot;Differenze tra &amp;#x0D;&amp;#x0A;UNI EN ISO 3744 e 3746&amp;quot;&quot;/&gt;&lt;property id=&quot;20307&quot; value=&quot;425&quot;/&gt;&lt;/object&gt;&lt;object type=&quot;3&quot; unique_id=&quot;11805&quot;&gt;&lt;property id=&quot;20148&quot; value=&quot;5&quot;/&gt;&lt;property id=&quot;20300&quot; value=&quot;Diapositiva 27 - &amp;quot;Norme tecniche emissione sonora delle sorgenti&amp;quot;&quot;/&gt;&lt;property id=&quot;20307&quot; value=&quot;416&quot;/&gt;&lt;/object&gt;&lt;object type=&quot;3&quot; unique_id=&quot;11806&quot;&gt;&lt;property id=&quot;20148&quot; value=&quot;5&quot;/&gt;&lt;property id=&quot;20300&quot; value=&quot;Diapositiva 30 - &amp;quot;Livelli di emissione acustica delle macchine&amp;quot;&quot;/&gt;&lt;property id=&quot;20307&quot; value=&quot;407&quot;/&gt;&lt;/object&gt;&lt;object type=&quot;3&quot; unique_id=&quot;11807&quot;&gt;&lt;property id=&quot;20148&quot; value=&quot;5&quot;/&gt;&lt;property id=&quot;20300&quot; value=&quot;Diapositiva 31 - &amp;quot;Norme tecniche emissione sonora delle sorgenti&amp;quot;&quot;/&gt;&lt;property id=&quot;20307&quot; value=&quot;415&quot;/&gt;&lt;/object&gt;&lt;object type=&quot;3&quot; unique_id=&quot;11808&quot;&gt;&lt;property id=&quot;20148&quot; value=&quot;5&quot;/&gt;&lt;property id=&quot;20300&quot; value=&quot;Diapositiva 32 - &amp;quot;Livelli di emissione acustica delle macchine&amp;quot;&quot;/&gt;&lt;property id=&quot;20307&quot; value=&quot;413&quot;/&gt;&lt;/object&gt;&lt;object type=&quot;3&quot; unique_id=&quot;11809&quot;&gt;&lt;property id=&quot;20148&quot; value=&quot;5&quot;/&gt;&lt;property id=&quot;20300&quot; value=&quot;Diapositiva 37 - &amp;quot;Livelli di emissione acustica delle macchine&amp;quot;&quot;/&gt;&lt;property id=&quot;20307&quot; value=&quot;422&quot;/&gt;&lt;/object&gt;&lt;object type=&quot;3&quot; unique_id=&quot;11810&quot;&gt;&lt;property id=&quot;20148&quot; value=&quot;5&quot;/&gt;&lt;property id=&quot;20300&quot; value=&quot;Diapositiva 38 - &amp;quot;Livelli di emissione acustica delle macchine&amp;quot;&quot;/&gt;&lt;property id=&quot;20307&quot; value=&quot;423&quot;/&gt;&lt;/object&gt;&lt;object type=&quot;3&quot; unique_id=&quot;11814&quot;&gt;&lt;property id=&quot;20148&quot; value=&quot;5&quot;/&gt;&lt;property id=&quot;20300&quot; value=&quot;Diapositiva 42&quot;/&gt;&lt;property id=&quot;20307&quot; value=&quot;408&quot;/&gt;&lt;/object&gt;&lt;object type=&quot;3&quot; unique_id=&quot;11815&quot;&gt;&lt;property id=&quot;20148&quot; value=&quot;5&quot;/&gt;&lt;property id=&quot;20300&quot; value=&quot;Diapositiva 15 - &amp;quot;Livello di esposizione giornaliera al rumore&amp;quot;&quot;/&gt;&lt;property id=&quot;20307&quot; value=&quot;428&quot;/&gt;&lt;/object&gt;&lt;object type=&quot;3&quot; unique_id=&quot;11816&quot;&gt;&lt;property id=&quot;20148&quot; value=&quot;5&quot;/&gt;&lt;property id=&quot;20300&quot; value=&quot;Diapositiva 26 - &amp;quot;Differenze tra &amp;#x0D;&amp;#x0A;UNI EN ISO 3744 e 3746&amp;quot;&quot;/&gt;&lt;property id=&quot;20307&quot; value=&quot;429&quot;/&gt;&lt;/object&gt;&lt;object type=&quot;3&quot; unique_id=&quot;11994&quot;&gt;&lt;property id=&quot;20148&quot; value=&quot;5&quot;/&gt;&lt;property id=&quot;20300&quot; value=&quot;Diapositiva 33 - &amp;quot;Livello di emissione di potenza sonora misurato&amp;quot;&quot;/&gt;&lt;property id=&quot;20307&quot; value=&quot;431&quot;/&gt;&lt;/object&gt;&lt;object type=&quot;3&quot; unique_id=&quot;12355&quot;&gt;&lt;property id=&quot;20148&quot; value=&quot;5&quot;/&gt;&lt;property id=&quot;20300&quot; value=&quot;Diapositiva 34 - &amp;quot;Livello di emissione di potenza sonora misurato&amp;quot;&quot;/&gt;&lt;property id=&quot;20307&quot; value=&quot;432&quot;/&gt;&lt;/object&gt;&lt;object type=&quot;3&quot; unique_id=&quot;12356&quot;&gt;&lt;property id=&quot;20148&quot; value=&quot;5&quot;/&gt;&lt;property id=&quot;20300&quot; value=&quot;Diapositiva 35 - &amp;quot;Livello di emissione di potenza sonora misurato&amp;quot;&quot;/&gt;&lt;property id=&quot;20307&quot; value=&quot;433&quot;/&gt;&lt;/object&gt;&lt;object type=&quot;3&quot; unique_id=&quot;13643&quot;&gt;&lt;property id=&quot;20148&quot; value=&quot;5&quot;/&gt;&lt;property id=&quot;20300&quot; value=&quot;Diapositiva 46 - &amp;quot;Macchine ed attrezzature definite all’allegato I del Dlgs. n. 262/2002 &amp;#x0D;&amp;#x0A;&amp;quot;&quot;/&gt;&lt;property id=&quot;20307&quot; value=&quot;437&quot;/&gt;&lt;/object&gt;&lt;object type=&quot;3&quot; unique_id=&quot;13884&quot;&gt;&lt;property id=&quot;20148&quot; value=&quot;5&quot;/&gt;&lt;property id=&quot;20300&quot; value=&quot;Diapositiva 48 - &amp;quot;Metodo descritto nell’Allegato A&amp;#x0D;&amp;#x0A;&amp;quot;&quot;/&gt;&lt;property id=&quot;20307&quot; value=&quot;438&quot;/&gt;&lt;/object&gt;&lt;object type=&quot;3&quot; unique_id=&quot;14130&quot;&gt;&lt;property id=&quot;20148&quot; value=&quot;5&quot;/&gt;&lt;property id=&quot;20300&quot; value=&quot;Diapositiva 49 - &amp;quot;Livello di emissione di potenza sonora garantito&amp;quot;&quot;/&gt;&lt;property id=&quot;20307&quot; value=&quot;439&quot;/&gt;&lt;/object&gt;&lt;object type=&quot;3&quot; unique_id=&quot;14431&quot;&gt;&lt;property id=&quot;20148&quot; value=&quot;5&quot;/&gt;&lt;property id=&quot;20300&quot; value=&quot;Diapositiva 36 - &amp;quot;Livello di emissione di potenza sonora misurato&amp;quot;&quot;/&gt;&lt;property id=&quot;20307&quot; value=&quot;440&quot;/&gt;&lt;/object&gt;&lt;object type=&quot;3&quot; unique_id=&quot;14687&quot;&gt;&lt;property id=&quot;20148&quot; value=&quot;5&quot;/&gt;&lt;property id=&quot;20300&quot; value=&quot;Diapositiva 47 - &amp;quot;Macchine ed attrezzature definite all’allegato I del Dlgs. n. 262/2002 &amp;#x0D;&amp;#x0A;&amp;quot;&quot;/&gt;&lt;property id=&quot;20307&quot; value=&quot;441&quot;/&gt;&lt;/object&gt;&lt;object type=&quot;3&quot; unique_id=&quot;14844&quot;&gt;&lt;property id=&quot;20148&quot; value=&quot;5&quot;/&gt;&lt;property id=&quot;20300&quot; value=&quot;Diapositiva 50 - &amp;quot;Quadro riassuntivo normativa&amp;quot;&quot;/&gt;&lt;property id=&quot;20307&quot; value=&quot;442&quot;/&gt;&lt;/object&gt;&lt;object type=&quot;3&quot; unique_id=&quot;15004&quot;&gt;&lt;property id=&quot;20148&quot; value=&quot;5&quot;/&gt;&lt;property id=&quot;20300&quot; value=&quot;Diapositiva 57 - &amp;quot;Rumore: banche dati&amp;quot;&quot;/&gt;&lt;property id=&quot;20307&quot; value=&quot;443&quot;/&gt;&lt;/object&gt;&lt;object type=&quot;3&quot; unique_id=&quot;15377&quot;&gt;&lt;property id=&quot;20148&quot; value=&quot;5&quot;/&gt;&lt;property id=&quot;20300&quot; value=&quot;Diapositiva 39 - &amp;quot;Livelli di emissione acustica delle macchine&amp;#x0D;&amp;#x0A;Tornio a CNC&amp;#x0D;&amp;#x0A;UNI EN ISO 3746:2011&amp;quot;&quot;/&gt;&lt;property id=&quot;20307&quot; value=&quot;444&quot;/&gt;&lt;/object&gt;&lt;object type=&quot;3&quot; unique_id=&quot;15648&quot;&gt;&lt;property id=&quot;20148&quot; value=&quot;5&quot;/&gt;&lt;property id=&quot;20300&quot; value=&quot;Diapositiva 40 - &amp;quot;Livelli di emissione acustica delle macchine&amp;#x0D;&amp;#x0A;Perforatrice sostitutiva&amp;#x0D;&amp;#x0A;UNI EN ISO 3746:2011&amp;quot;&quot;/&gt;&lt;property id=&quot;20307&quot; value=&quot;445&quot;/&gt;&lt;/object&gt;&lt;object type=&quot;3&quot; unique_id=&quot;16138&quot;&gt;&lt;property id=&quot;20148&quot; value=&quot;5&quot;/&gt;&lt;property id=&quot;20300&quot; value=&quot;Diapositiva 41 - &amp;quot;Livelli di emissione acustica delle macchine&amp;#x0D;&amp;#x0A;Perforatrice sostituita&amp;#x0D;&amp;#x0A;UNI EN ISO 7712:1977&amp;quot;&quot;/&gt;&lt;property id=&quot;20307&quot; value=&quot;446&quot;/&gt;&lt;/object&gt;&lt;object type=&quot;3&quot; unique_id=&quot;16634&quot;&gt;&lt;property id=&quot;20148&quot; value=&quot;5&quot;/&gt;&lt;property id=&quot;20300&quot; value=&quot;Diapositiva 53 - &amp;quot;Livelli di emissione acustica delle macchine &amp;#x0D;&amp;#x0A;destinate e lavorare all’aperto&amp;#x0D;&amp;#x0A;Motocompressore sostituito&amp;#x0D;&amp;#x0A;ISO&quot;/&gt;&lt;property id=&quot;20307&quot; value=&quot;447&quot;/&gt;&lt;/object&gt;&lt;object type=&quot;3&quot; unique_id=&quot;16635&quot;&gt;&lt;property id=&quot;20148&quot; value=&quot;5&quot;/&gt;&lt;property id=&quot;20300&quot; value=&quot;Diapositiva 54 - &amp;quot;Livelli di emissione acustica delle macchine &amp;#x0D;&amp;#x0A;destinate e lavorare all’aperto&amp;#x0D;&amp;#x0A;Motocompressore sostitutivo&amp;#x0D;&amp;#x0A;UN&quot;/&gt;&lt;property id=&quot;20307&quot; value=&quot;448&quot;/&gt;&lt;/object&gt;&lt;object type=&quot;3&quot; unique_id=&quot;16636&quot;&gt;&lt;property id=&quot;20148&quot; value=&quot;5&quot;/&gt;&lt;property id=&quot;20300&quot; value=&quot;Diapositiva 55 - &amp;quot;Livelli di emissione acustica delle macchine &amp;#x0D;&amp;#x0A;destinate e lavorare all’aperto&amp;#x0D;&amp;#x0A;Motocompressore sostituito&amp;#x0D;&amp;#x0A;ISO&quot;/&gt;&lt;property id=&quot;20307&quot; value=&quot;449&quot;/&gt;&lt;/object&gt;&lt;object type=&quot;3&quot; unique_id=&quot;16811&quot;&gt;&lt;property id=&quot;20148&quot; value=&quot;5&quot;/&gt;&lt;property id=&quot;20300&quot; value=&quot;Diapositiva 52 - &amp;quot;Esempi di dichiarazione di livelli di pressione e potenza sonora&amp;quot;&quot;/&gt;&lt;property id=&quot;20307&quot; value=&quot;450&quot;/&gt;&lt;/object&gt;&lt;object type=&quot;3&quot; unique_id=&quot;16989&quot;&gt;&lt;property id=&quot;20148&quot; value=&quot;5&quot;/&gt;&lt;property id=&quot;20300&quot; value=&quot;Diapositiva 51 - &amp;quot;Quadro riassuntivo normativa&amp;quot;&quot;/&gt;&lt;property id=&quot;20307&quot; value=&quot;451&quot;/&gt;&lt;/object&gt;&lt;object type=&quot;3&quot; unique_id=&quot;17470&quot;&gt;&lt;property id=&quot;20148&quot; value=&quot;5&quot;/&gt;&lt;property id=&quot;20300&quot; value=&quot;Diapositiva 28 - &amp;quot;Norme tecniche emissione sonora delle sorgenti&amp;quot;&quot;/&gt;&lt;property id=&quot;20307&quot; value=&quot;452&quot;/&gt;&lt;/object&gt;&lt;object type=&quot;3&quot; unique_id=&quot;17471&quot;&gt;&lt;property id=&quot;20148&quot; value=&quot;5&quot;/&gt;&lt;property id=&quot;20300&quot; value=&quot;Diapositiva 29 - &amp;quot;Norme tecniche emissione sonora delle sorgenti&amp;quot;&quot;/&gt;&lt;property id=&quot;20307&quot; value=&quot;453&quot;/&gt;&lt;/object&gt;&lt;object type=&quot;3&quot; unique_id=&quot;18092&quot;&gt;&lt;property id=&quot;20148&quot; value=&quot;5&quot;/&gt;&lt;property id=&quot;20300&quot; value=&quot;Diapositiva 56&quot;/&gt;&lt;property id=&quot;20307&quot; value=&quot;454&quot;/&gt;&lt;/object&gt;&lt;object type=&quot;3&quot; unique_id=&quot;18093&quot;&gt;&lt;property id=&quot;20148&quot; value=&quot;5&quot;/&gt;&lt;property id=&quot;20300&quot; value=&quot;Diapositiva 58 - &amp;quot;Rumore: banche dati&amp;#x0D;&amp;#x0A;dal Manuale “La Banca Dati Rumore per l’edilizia”&amp;quot;&quot;/&gt;&lt;property id=&quot;20307&quot; value=&quot;455&quot;/&gt;&lt;/object&gt;&lt;object type=&quot;3&quot; unique_id=&quot;18094&quot;&gt;&lt;property id=&quot;20148&quot; value=&quot;5&quot;/&gt;&lt;property id=&quot;20300&quot; value=&quot;Diapositiva 59 - &amp;quot;Banca Dati CPT TO: il programma di calcolo&amp;quot;&quot;/&gt;&lt;property id=&quot;20307&quot; value=&quot;456&quot;/&gt;&lt;/object&gt;&lt;object type=&quot;3&quot; unique_id=&quot;18095&quot;&gt;&lt;property id=&quot;20148&quot; value=&quot;5&quot;/&gt;&lt;property id=&quot;20300&quot; value=&quot;Diapositiva 60&quot;/&gt;&lt;property id=&quot;20307&quot; value=&quot;457&quot;/&gt;&lt;/object&gt;&lt;object type=&quot;3&quot; unique_id=&quot;18558&quot;&gt;&lt;property id=&quot;20148&quot; value=&quot;5&quot;/&gt;&lt;property id=&quot;20300&quot; value=&quot;Diapositiva 61 - &amp;quot;Banca Dati CPT TO: il programma di calcolo&amp;quot;&quot;/&gt;&lt;property id=&quot;20307&quot; value=&quot;458&quot;/&gt;&lt;/object&gt;&lt;object type=&quot;3&quot; unique_id=&quot;18559&quot;&gt;&lt;property id=&quot;20148&quot; value=&quot;5&quot;/&gt;&lt;property id=&quot;20300&quot; value=&quot;Diapositiva 62 - &amp;quot;Esempio applicativo: &amp;#x0D;&amp;#x0A;campo libero semisferico da sorgente puntiforme&amp;quot;&quot;/&gt;&lt;property id=&quot;20307&quot; value=&quot;459&quot;/&gt;&lt;/object&gt;&lt;object type=&quot;3&quot; unique_id=&quot;18560&quot;&gt;&lt;property id=&quot;20148&quot; value=&quot;5&quot;/&gt;&lt;property id=&quot;20300&quot; value=&quot;Diapositiva 63 - &amp;quot;Esempio applicativo: &amp;#x0D;&amp;#x0A;campo libero da sorgente puntiforme&amp;quot;&quot;/&gt;&lt;property id=&quot;20307&quot; value=&quot;460&quot;/&gt;&lt;/object&gt;&lt;object type=&quot;3&quot; unique_id=&quot;18561&quot;&gt;&lt;property id=&quot;20148&quot; value=&quot;5&quot;/&gt;&lt;property id=&quot;20300&quot; value=&quot;Diapositiva 64 - &amp;quot;Esempio applicativo: &amp;#x0D;&amp;#x0A;campo libero semisferico da sorgente puntiforme&amp;quot;&quot;/&gt;&lt;property id=&quot;20307&quot; value=&quot;461&quot;/&gt;&lt;/object&gt;&lt;object type=&quot;3&quot; unique_id=&quot;18562&quot;&gt;&lt;property id=&quot;20148&quot; value=&quot;5&quot;/&gt;&lt;property id=&quot;20300&quot; value=&quot;Diapositiva 65&quot;/&gt;&lt;property id=&quot;20307&quot; value=&quot;462&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afb3482-c899-45d3-9c17-2c08d740382f">JQT4VXR5TM2E-223-1457</_dlc_DocId>
    <_dlc_DocIdUrl xmlns="eafb3482-c899-45d3-9c17-2c08d740382f">
      <Url>https://collaboration.inail.it/consulenze/contarp/ISI/_layouts/15/DocIdRedir.aspx?ID=JQT4VXR5TM2E-223-1457</Url>
      <Description>JQT4VXR5TM2E-223-1457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301E246E9303C24E8EE880BC8DED707E" ma:contentTypeVersion="0" ma:contentTypeDescription="Creare un nuovo documento." ma:contentTypeScope="" ma:versionID="460f78f51b4c16e4009e16ba0d693769">
  <xsd:schema xmlns:xsd="http://www.w3.org/2001/XMLSchema" xmlns:xs="http://www.w3.org/2001/XMLSchema" xmlns:p="http://schemas.microsoft.com/office/2006/metadata/properties" xmlns:ns2="eafb3482-c899-45d3-9c17-2c08d740382f" targetNamespace="http://schemas.microsoft.com/office/2006/metadata/properties" ma:root="true" ma:fieldsID="4e24e4080238699ddeb3b2f14497af5c" ns2:_="">
    <xsd:import namespace="eafb3482-c899-45d3-9c17-2c08d740382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b3482-c899-45d3-9c17-2c08d740382f"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37FDD-EF87-4D8F-B4D3-E03B512D9EBD}">
  <ds:schemaRef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eafb3482-c899-45d3-9c17-2c08d740382f"/>
    <ds:schemaRef ds:uri="http://purl.org/dc/dcmitype/"/>
  </ds:schemaRefs>
</ds:datastoreItem>
</file>

<file path=customXml/itemProps2.xml><?xml version="1.0" encoding="utf-8"?>
<ds:datastoreItem xmlns:ds="http://schemas.openxmlformats.org/officeDocument/2006/customXml" ds:itemID="{F6391F9B-5999-48F8-A968-A4B005489EA4}">
  <ds:schemaRefs>
    <ds:schemaRef ds:uri="http://schemas.microsoft.com/sharepoint/events"/>
  </ds:schemaRefs>
</ds:datastoreItem>
</file>

<file path=customXml/itemProps3.xml><?xml version="1.0" encoding="utf-8"?>
<ds:datastoreItem xmlns:ds="http://schemas.openxmlformats.org/officeDocument/2006/customXml" ds:itemID="{61441D0B-E924-4AE2-AF9D-3F414EE64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fb3482-c899-45d3-9c17-2c08d7403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EBF367-1879-47FF-87EE-8A60AC039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1540</TotalTime>
  <Words>1426</Words>
  <Application>Microsoft Office PowerPoint</Application>
  <PresentationFormat>Widescreen</PresentationFormat>
  <Paragraphs>169</Paragraphs>
  <Slides>18</Slides>
  <Notes>17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Calibri Light</vt:lpstr>
      <vt:lpstr>Verdana</vt:lpstr>
      <vt:lpstr>Wingdings</vt:lpstr>
      <vt:lpstr>Tema di Office</vt:lpstr>
      <vt:lpstr> Seminario Avviso Pubblico INAIL ISI 2023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lpstr>Allegato 3</vt:lpstr>
    </vt:vector>
  </TitlesOfParts>
  <Company>INAIL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formazione per i professionisti Contarp</dc:title>
  <dc:creator>Vallerga Riccardo</dc:creator>
  <cp:lastModifiedBy>Gumina Nicolò</cp:lastModifiedBy>
  <cp:revision>101</cp:revision>
  <cp:lastPrinted>2017-06-12T13:45:33Z</cp:lastPrinted>
  <dcterms:created xsi:type="dcterms:W3CDTF">2016-11-24T15:17:48Z</dcterms:created>
  <dcterms:modified xsi:type="dcterms:W3CDTF">2024-05-03T07:47:33Z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0x010100301E246E9303C24E8EE880BC8DED707E</vt:lpwstr>
  </property>
  <property fmtid="{D5CDD505-2E9C-101B-9397-08002B2CF9AE}" pid="3" name="_dlc_DocIdItemGuid">
    <vt:lpwstr>d5f7972e-e4f5-46d8-9d6c-6298e81adcd5</vt:lpwstr>
  </property>
  <property fmtid="{D5CDD505-2E9C-101B-9397-08002B2CF9AE}" pid="4" name="_dlc_DocId">
    <vt:lpwstr>JQT4VXR5TM2E-223-280</vt:lpwstr>
  </property>
  <property fmtid="{D5CDD505-2E9C-101B-9397-08002B2CF9AE}" pid="5" name="_dlc_DocIdUrl">
    <vt:lpwstr>http://collaboration.inail.it/consulenze/contarp/ISI/_layouts/DocIdRedir.aspx?ID=JQT4VXR5TM2E-223-280, JQT4VXR5TM2E-223-280</vt:lpwstr>
  </property>
</Properties>
</file>